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78" r:id="rId5"/>
    <p:sldMasterId id="2147484093" r:id="rId6"/>
  </p:sldMasterIdLst>
  <p:notesMasterIdLst>
    <p:notesMasterId r:id="rId19"/>
  </p:notesMasterIdLst>
  <p:handoutMasterIdLst>
    <p:handoutMasterId r:id="rId20"/>
  </p:handoutMasterIdLst>
  <p:sldIdLst>
    <p:sldId id="447" r:id="rId7"/>
    <p:sldId id="380" r:id="rId8"/>
    <p:sldId id="439" r:id="rId9"/>
    <p:sldId id="448" r:id="rId10"/>
    <p:sldId id="449" r:id="rId11"/>
    <p:sldId id="452" r:id="rId12"/>
    <p:sldId id="450" r:id="rId13"/>
    <p:sldId id="453" r:id="rId14"/>
    <p:sldId id="454" r:id="rId15"/>
    <p:sldId id="455" r:id="rId16"/>
    <p:sldId id="456" r:id="rId17"/>
    <p:sldId id="411" r:id="rId18"/>
  </p:sldIdLst>
  <p:sldSz cx="9144000" cy="6858000" type="screen4x3"/>
  <p:notesSz cx="6794500" cy="9906000"/>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47"/>
            <p14:sldId id="380"/>
            <p14:sldId id="439"/>
            <p14:sldId id="448"/>
            <p14:sldId id="449"/>
            <p14:sldId id="452"/>
            <p14:sldId id="450"/>
            <p14:sldId id="453"/>
            <p14:sldId id="454"/>
            <p14:sldId id="455"/>
            <p14:sldId id="456"/>
            <p14:sldId id="411"/>
          </p14:sldIdLst>
        </p14:section>
      </p14:sectionLst>
    </p:ext>
    <p:ext uri="{EFAFB233-063F-42B5-8137-9DF3F51BA10A}">
      <p15:sldGuideLst xmlns:p15="http://schemas.microsoft.com/office/powerpoint/2012/main">
        <p15:guide id="1" orient="horz" pos="3906" userDrawn="1">
          <p15:clr>
            <a:srgbClr val="A4A3A4"/>
          </p15:clr>
        </p15:guide>
        <p15:guide id="2" pos="2880" userDrawn="1">
          <p15:clr>
            <a:srgbClr val="A4A3A4"/>
          </p15:clr>
        </p15:guide>
        <p15:guide id="3" pos="278"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6E6E6"/>
    <a:srgbClr val="F00A0A"/>
    <a:srgbClr val="76818B"/>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82336-BDF0-40AE-998E-031A8A0A59E5}" v="29" dt="2019-12-16T18:26:32.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304" autoAdjust="0"/>
  </p:normalViewPr>
  <p:slideViewPr>
    <p:cSldViewPr snapToGrid="0" snapToObjects="1">
      <p:cViewPr>
        <p:scale>
          <a:sx n="125" d="100"/>
          <a:sy n="125" d="100"/>
        </p:scale>
        <p:origin x="1116" y="-540"/>
      </p:cViewPr>
      <p:guideLst>
        <p:guide orient="horz" pos="3906"/>
        <p:guide pos="2880"/>
        <p:guide pos="27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Roche Arroyos" userId="bc7dcb39-c932-47bb-968b-676663e41117" providerId="ADAL" clId="{92082336-BDF0-40AE-998E-031A8A0A59E5}"/>
    <pc:docChg chg="undo custSel addSld delSld modSld modSection">
      <pc:chgData name="Cristina Roche Arroyos" userId="bc7dcb39-c932-47bb-968b-676663e41117" providerId="ADAL" clId="{92082336-BDF0-40AE-998E-031A8A0A59E5}" dt="2019-12-16T18:32:21.178" v="565" actId="14100"/>
      <pc:docMkLst>
        <pc:docMk/>
      </pc:docMkLst>
      <pc:sldChg chg="addSp delSp modSp">
        <pc:chgData name="Cristina Roche Arroyos" userId="bc7dcb39-c932-47bb-968b-676663e41117" providerId="ADAL" clId="{92082336-BDF0-40AE-998E-031A8A0A59E5}" dt="2019-12-16T18:15:53.451" v="128" actId="1076"/>
        <pc:sldMkLst>
          <pc:docMk/>
          <pc:sldMk cId="3027869795" sldId="451"/>
        </pc:sldMkLst>
        <pc:spChg chg="del">
          <ac:chgData name="Cristina Roche Arroyos" userId="bc7dcb39-c932-47bb-968b-676663e41117" providerId="ADAL" clId="{92082336-BDF0-40AE-998E-031A8A0A59E5}" dt="2019-12-16T18:13:06.237" v="4" actId="478"/>
          <ac:spMkLst>
            <pc:docMk/>
            <pc:sldMk cId="3027869795" sldId="451"/>
            <ac:spMk id="2" creationId="{00000000-0000-0000-0000-000000000000}"/>
          </ac:spMkLst>
        </pc:spChg>
        <pc:spChg chg="add del mod">
          <ac:chgData name="Cristina Roche Arroyos" userId="bc7dcb39-c932-47bb-968b-676663e41117" providerId="ADAL" clId="{92082336-BDF0-40AE-998E-031A8A0A59E5}" dt="2019-12-16T18:13:08.395" v="5" actId="478"/>
          <ac:spMkLst>
            <pc:docMk/>
            <pc:sldMk cId="3027869795" sldId="451"/>
            <ac:spMk id="5" creationId="{39C6A24C-95B9-4E84-8EBA-5625D08A3C78}"/>
          </ac:spMkLst>
        </pc:spChg>
        <pc:spChg chg="add">
          <ac:chgData name="Cristina Roche Arroyos" userId="bc7dcb39-c932-47bb-968b-676663e41117" providerId="ADAL" clId="{92082336-BDF0-40AE-998E-031A8A0A59E5}" dt="2019-12-16T18:13:08.716" v="6"/>
          <ac:spMkLst>
            <pc:docMk/>
            <pc:sldMk cId="3027869795" sldId="451"/>
            <ac:spMk id="6" creationId="{95D9B86B-72FD-4E89-8C19-B8DA288A28CE}"/>
          </ac:spMkLst>
        </pc:spChg>
        <pc:spChg chg="add ord">
          <ac:chgData name="Cristina Roche Arroyos" userId="bc7dcb39-c932-47bb-968b-676663e41117" providerId="ADAL" clId="{92082336-BDF0-40AE-998E-031A8A0A59E5}" dt="2019-12-16T18:13:27.471" v="10" actId="167"/>
          <ac:spMkLst>
            <pc:docMk/>
            <pc:sldMk cId="3027869795" sldId="451"/>
            <ac:spMk id="7" creationId="{8918D4DB-DB3F-44BD-AA8D-F2148CB61499}"/>
          </ac:spMkLst>
        </pc:spChg>
        <pc:spChg chg="add mod">
          <ac:chgData name="Cristina Roche Arroyos" userId="bc7dcb39-c932-47bb-968b-676663e41117" providerId="ADAL" clId="{92082336-BDF0-40AE-998E-031A8A0A59E5}" dt="2019-12-16T18:15:53.451" v="128" actId="1076"/>
          <ac:spMkLst>
            <pc:docMk/>
            <pc:sldMk cId="3027869795" sldId="451"/>
            <ac:spMk id="12" creationId="{01217768-7663-4C89-A02D-463038C3E9D9}"/>
          </ac:spMkLst>
        </pc:spChg>
        <pc:picChg chg="add mod">
          <ac:chgData name="Cristina Roche Arroyos" userId="bc7dcb39-c932-47bb-968b-676663e41117" providerId="ADAL" clId="{92082336-BDF0-40AE-998E-031A8A0A59E5}" dt="2019-12-16T18:13:18.566" v="8" actId="1076"/>
          <ac:picMkLst>
            <pc:docMk/>
            <pc:sldMk cId="3027869795" sldId="451"/>
            <ac:picMk id="3" creationId="{DB3FBC13-F59E-4356-9A84-3B5A1C602E08}"/>
          </ac:picMkLst>
        </pc:picChg>
        <pc:cxnChg chg="add del mod">
          <ac:chgData name="Cristina Roche Arroyos" userId="bc7dcb39-c932-47bb-968b-676663e41117" providerId="ADAL" clId="{92082336-BDF0-40AE-998E-031A8A0A59E5}" dt="2019-12-16T18:14:15.284" v="18" actId="478"/>
          <ac:cxnSpMkLst>
            <pc:docMk/>
            <pc:sldMk cId="3027869795" sldId="451"/>
            <ac:cxnSpMk id="9" creationId="{93202289-E846-4653-A0DC-C96786B37A95}"/>
          </ac:cxnSpMkLst>
        </pc:cxnChg>
        <pc:cxnChg chg="add del mod">
          <ac:chgData name="Cristina Roche Arroyos" userId="bc7dcb39-c932-47bb-968b-676663e41117" providerId="ADAL" clId="{92082336-BDF0-40AE-998E-031A8A0A59E5}" dt="2019-12-16T18:14:13.724" v="17" actId="478"/>
          <ac:cxnSpMkLst>
            <pc:docMk/>
            <pc:sldMk cId="3027869795" sldId="451"/>
            <ac:cxnSpMk id="11" creationId="{30883EF4-0650-46AE-9744-5B6A4EAB9A3A}"/>
          </ac:cxnSpMkLst>
        </pc:cxnChg>
      </pc:sldChg>
      <pc:sldChg chg="addSp delSp modSp add modAnim">
        <pc:chgData name="Cristina Roche Arroyos" userId="bc7dcb39-c932-47bb-968b-676663e41117" providerId="ADAL" clId="{92082336-BDF0-40AE-998E-031A8A0A59E5}" dt="2019-12-16T18:23:24.075" v="286"/>
        <pc:sldMkLst>
          <pc:docMk/>
          <pc:sldMk cId="2448088181" sldId="453"/>
        </pc:sldMkLst>
        <pc:spChg chg="add ord">
          <ac:chgData name="Cristina Roche Arroyos" userId="bc7dcb39-c932-47bb-968b-676663e41117" providerId="ADAL" clId="{92082336-BDF0-40AE-998E-031A8A0A59E5}" dt="2019-12-16T18:18:08.465" v="154" actId="167"/>
          <ac:spMkLst>
            <pc:docMk/>
            <pc:sldMk cId="2448088181" sldId="453"/>
            <ac:spMk id="6" creationId="{5BA68290-ED61-43C9-9053-B8AAA638510A}"/>
          </ac:spMkLst>
        </pc:spChg>
        <pc:spChg chg="add mod">
          <ac:chgData name="Cristina Roche Arroyos" userId="bc7dcb39-c932-47bb-968b-676663e41117" providerId="ADAL" clId="{92082336-BDF0-40AE-998E-031A8A0A59E5}" dt="2019-12-16T18:20:32.365" v="252" actId="1076"/>
          <ac:spMkLst>
            <pc:docMk/>
            <pc:sldMk cId="2448088181" sldId="453"/>
            <ac:spMk id="7" creationId="{0DB9D7B0-778C-441C-A83E-01DAC93A50D3}"/>
          </ac:spMkLst>
        </pc:spChg>
        <pc:spChg chg="add mod">
          <ac:chgData name="Cristina Roche Arroyos" userId="bc7dcb39-c932-47bb-968b-676663e41117" providerId="ADAL" clId="{92082336-BDF0-40AE-998E-031A8A0A59E5}" dt="2019-12-16T18:21:21.566" v="270" actId="1076"/>
          <ac:spMkLst>
            <pc:docMk/>
            <pc:sldMk cId="2448088181" sldId="453"/>
            <ac:spMk id="8" creationId="{0705FCE4-6DF1-4B51-84C1-82D59FA6EBC6}"/>
          </ac:spMkLst>
        </pc:spChg>
        <pc:spChg chg="add mod">
          <ac:chgData name="Cristina Roche Arroyos" userId="bc7dcb39-c932-47bb-968b-676663e41117" providerId="ADAL" clId="{92082336-BDF0-40AE-998E-031A8A0A59E5}" dt="2019-12-16T18:21:36.884" v="273" actId="113"/>
          <ac:spMkLst>
            <pc:docMk/>
            <pc:sldMk cId="2448088181" sldId="453"/>
            <ac:spMk id="9" creationId="{886BC250-0165-4BFD-BA07-6DBF5F089904}"/>
          </ac:spMkLst>
        </pc:spChg>
        <pc:spChg chg="add del">
          <ac:chgData name="Cristina Roche Arroyos" userId="bc7dcb39-c932-47bb-968b-676663e41117" providerId="ADAL" clId="{92082336-BDF0-40AE-998E-031A8A0A59E5}" dt="2019-12-16T18:23:24.075" v="286"/>
          <ac:spMkLst>
            <pc:docMk/>
            <pc:sldMk cId="2448088181" sldId="453"/>
            <ac:spMk id="10" creationId="{1CDA68A2-D8EC-4CF2-9BAB-BDBCB18B38B1}"/>
          </ac:spMkLst>
        </pc:spChg>
        <pc:picChg chg="del">
          <ac:chgData name="Cristina Roche Arroyos" userId="bc7dcb39-c932-47bb-968b-676663e41117" providerId="ADAL" clId="{92082336-BDF0-40AE-998E-031A8A0A59E5}" dt="2019-12-16T18:13:11.503" v="7" actId="478"/>
          <ac:picMkLst>
            <pc:docMk/>
            <pc:sldMk cId="2448088181" sldId="453"/>
            <ac:picMk id="3" creationId="{DB3FBC13-F59E-4356-9A84-3B5A1C602E08}"/>
          </ac:picMkLst>
        </pc:picChg>
        <pc:picChg chg="add mod">
          <ac:chgData name="Cristina Roche Arroyos" userId="bc7dcb39-c932-47bb-968b-676663e41117" providerId="ADAL" clId="{92082336-BDF0-40AE-998E-031A8A0A59E5}" dt="2019-12-16T18:17:58.604" v="151" actId="1076"/>
          <ac:picMkLst>
            <pc:docMk/>
            <pc:sldMk cId="2448088181" sldId="453"/>
            <ac:picMk id="4" creationId="{AD1B040D-C432-4687-85D6-02A08FA34EBE}"/>
          </ac:picMkLst>
        </pc:picChg>
        <pc:picChg chg="add mod">
          <ac:chgData name="Cristina Roche Arroyos" userId="bc7dcb39-c932-47bb-968b-676663e41117" providerId="ADAL" clId="{92082336-BDF0-40AE-998E-031A8A0A59E5}" dt="2019-12-16T18:18:01.135" v="152" actId="1076"/>
          <ac:picMkLst>
            <pc:docMk/>
            <pc:sldMk cId="2448088181" sldId="453"/>
            <ac:picMk id="5" creationId="{50279C26-941B-4E8E-A98C-727C64C65AD8}"/>
          </ac:picMkLst>
        </pc:picChg>
      </pc:sldChg>
      <pc:sldChg chg="addSp delSp modSp add delAnim">
        <pc:chgData name="Cristina Roche Arroyos" userId="bc7dcb39-c932-47bb-968b-676663e41117" providerId="ADAL" clId="{92082336-BDF0-40AE-998E-031A8A0A59E5}" dt="2019-12-16T18:32:21.178" v="565" actId="14100"/>
        <pc:sldMkLst>
          <pc:docMk/>
          <pc:sldMk cId="1147020389" sldId="454"/>
        </pc:sldMkLst>
        <pc:spChg chg="mod">
          <ac:chgData name="Cristina Roche Arroyos" userId="bc7dcb39-c932-47bb-968b-676663e41117" providerId="ADAL" clId="{92082336-BDF0-40AE-998E-031A8A0A59E5}" dt="2019-12-16T18:21:52.420" v="277" actId="6549"/>
          <ac:spMkLst>
            <pc:docMk/>
            <pc:sldMk cId="1147020389" sldId="454"/>
            <ac:spMk id="2" creationId="{00000000-0000-0000-0000-000000000000}"/>
          </ac:spMkLst>
        </pc:spChg>
        <pc:spChg chg="del">
          <ac:chgData name="Cristina Roche Arroyos" userId="bc7dcb39-c932-47bb-968b-676663e41117" providerId="ADAL" clId="{92082336-BDF0-40AE-998E-031A8A0A59E5}" dt="2019-12-16T18:21:58.220" v="281" actId="478"/>
          <ac:spMkLst>
            <pc:docMk/>
            <pc:sldMk cId="1147020389" sldId="454"/>
            <ac:spMk id="7" creationId="{0DB9D7B0-778C-441C-A83E-01DAC93A50D3}"/>
          </ac:spMkLst>
        </pc:spChg>
        <pc:spChg chg="del">
          <ac:chgData name="Cristina Roche Arroyos" userId="bc7dcb39-c932-47bb-968b-676663e41117" providerId="ADAL" clId="{92082336-BDF0-40AE-998E-031A8A0A59E5}" dt="2019-12-16T18:21:56.919" v="280" actId="478"/>
          <ac:spMkLst>
            <pc:docMk/>
            <pc:sldMk cId="1147020389" sldId="454"/>
            <ac:spMk id="8" creationId="{0705FCE4-6DF1-4B51-84C1-82D59FA6EBC6}"/>
          </ac:spMkLst>
        </pc:spChg>
        <pc:spChg chg="del">
          <ac:chgData name="Cristina Roche Arroyos" userId="bc7dcb39-c932-47bb-968b-676663e41117" providerId="ADAL" clId="{92082336-BDF0-40AE-998E-031A8A0A59E5}" dt="2019-12-16T18:21:54.576" v="278" actId="478"/>
          <ac:spMkLst>
            <pc:docMk/>
            <pc:sldMk cId="1147020389" sldId="454"/>
            <ac:spMk id="9" creationId="{886BC250-0165-4BFD-BA07-6DBF5F089904}"/>
          </ac:spMkLst>
        </pc:spChg>
        <pc:spChg chg="add mod">
          <ac:chgData name="Cristina Roche Arroyos" userId="bc7dcb39-c932-47bb-968b-676663e41117" providerId="ADAL" clId="{92082336-BDF0-40AE-998E-031A8A0A59E5}" dt="2019-12-16T18:32:21.178" v="565" actId="14100"/>
          <ac:spMkLst>
            <pc:docMk/>
            <pc:sldMk cId="1147020389" sldId="454"/>
            <ac:spMk id="10" creationId="{2DA20E9B-887F-4479-A90F-8D4EAC96333F}"/>
          </ac:spMkLst>
        </pc:spChg>
        <pc:picChg chg="add mod">
          <ac:chgData name="Cristina Roche Arroyos" userId="bc7dcb39-c932-47bb-968b-676663e41117" providerId="ADAL" clId="{92082336-BDF0-40AE-998E-031A8A0A59E5}" dt="2019-12-16T18:24:11.352" v="322" actId="1076"/>
          <ac:picMkLst>
            <pc:docMk/>
            <pc:sldMk cId="1147020389" sldId="454"/>
            <ac:picMk id="3" creationId="{888E1C58-6C73-4F0F-949E-29C55F2E9661}"/>
          </ac:picMkLst>
        </pc:picChg>
        <pc:picChg chg="del">
          <ac:chgData name="Cristina Roche Arroyos" userId="bc7dcb39-c932-47bb-968b-676663e41117" providerId="ADAL" clId="{92082336-BDF0-40AE-998E-031A8A0A59E5}" dt="2019-12-16T18:21:51.316" v="276" actId="478"/>
          <ac:picMkLst>
            <pc:docMk/>
            <pc:sldMk cId="1147020389" sldId="454"/>
            <ac:picMk id="4" creationId="{AD1B040D-C432-4687-85D6-02A08FA34EBE}"/>
          </ac:picMkLst>
        </pc:picChg>
        <pc:picChg chg="del">
          <ac:chgData name="Cristina Roche Arroyos" userId="bc7dcb39-c932-47bb-968b-676663e41117" providerId="ADAL" clId="{92082336-BDF0-40AE-998E-031A8A0A59E5}" dt="2019-12-16T18:21:55.405" v="279" actId="478"/>
          <ac:picMkLst>
            <pc:docMk/>
            <pc:sldMk cId="1147020389" sldId="454"/>
            <ac:picMk id="5" creationId="{50279C26-941B-4E8E-A98C-727C64C65AD8}"/>
          </ac:picMkLst>
        </pc:picChg>
        <pc:picChg chg="add del mod">
          <ac:chgData name="Cristina Roche Arroyos" userId="bc7dcb39-c932-47bb-968b-676663e41117" providerId="ADAL" clId="{92082336-BDF0-40AE-998E-031A8A0A59E5}" dt="2019-12-16T18:25:25.237" v="341"/>
          <ac:picMkLst>
            <pc:docMk/>
            <pc:sldMk cId="1147020389" sldId="454"/>
            <ac:picMk id="11" creationId="{47C72BD6-3978-4AA5-9575-23869F4CBE0B}"/>
          </ac:picMkLst>
        </pc:picChg>
      </pc:sldChg>
      <pc:sldChg chg="add del">
        <pc:chgData name="Cristina Roche Arroyos" userId="bc7dcb39-c932-47bb-968b-676663e41117" providerId="ADAL" clId="{92082336-BDF0-40AE-998E-031A8A0A59E5}" dt="2019-12-16T18:14:26.604" v="20" actId="2696"/>
        <pc:sldMkLst>
          <pc:docMk/>
          <pc:sldMk cId="1437823774" sldId="454"/>
        </pc:sldMkLst>
      </pc:sldChg>
      <pc:sldChg chg="addSp delSp modSp add">
        <pc:chgData name="Cristina Roche Arroyos" userId="bc7dcb39-c932-47bb-968b-676663e41117" providerId="ADAL" clId="{92082336-BDF0-40AE-998E-031A8A0A59E5}" dt="2019-12-16T18:31:31.500" v="549" actId="6549"/>
        <pc:sldMkLst>
          <pc:docMk/>
          <pc:sldMk cId="3651227610" sldId="455"/>
        </pc:sldMkLst>
        <pc:spChg chg="add mod">
          <ac:chgData name="Cristina Roche Arroyos" userId="bc7dcb39-c932-47bb-968b-676663e41117" providerId="ADAL" clId="{92082336-BDF0-40AE-998E-031A8A0A59E5}" dt="2019-12-16T18:24:32.621" v="335" actId="20577"/>
          <ac:spMkLst>
            <pc:docMk/>
            <pc:sldMk cId="3651227610" sldId="455"/>
            <ac:spMk id="7" creationId="{BF4D7BAD-75AA-441E-A594-277E68445D6B}"/>
          </ac:spMkLst>
        </pc:spChg>
        <pc:spChg chg="del mod">
          <ac:chgData name="Cristina Roche Arroyos" userId="bc7dcb39-c932-47bb-968b-676663e41117" providerId="ADAL" clId="{92082336-BDF0-40AE-998E-031A8A0A59E5}" dt="2019-12-16T18:24:20.140" v="324" actId="478"/>
          <ac:spMkLst>
            <pc:docMk/>
            <pc:sldMk cId="3651227610" sldId="455"/>
            <ac:spMk id="10" creationId="{2DA20E9B-887F-4479-A90F-8D4EAC96333F}"/>
          </ac:spMkLst>
        </pc:spChg>
        <pc:spChg chg="add mod">
          <ac:chgData name="Cristina Roche Arroyos" userId="bc7dcb39-c932-47bb-968b-676663e41117" providerId="ADAL" clId="{92082336-BDF0-40AE-998E-031A8A0A59E5}" dt="2019-12-16T18:31:31.500" v="549" actId="6549"/>
          <ac:spMkLst>
            <pc:docMk/>
            <pc:sldMk cId="3651227610" sldId="455"/>
            <ac:spMk id="11" creationId="{DACFB543-42B7-4948-A03F-A6755A7E8779}"/>
          </ac:spMkLst>
        </pc:spChg>
        <pc:picChg chg="del">
          <ac:chgData name="Cristina Roche Arroyos" userId="bc7dcb39-c932-47bb-968b-676663e41117" providerId="ADAL" clId="{92082336-BDF0-40AE-998E-031A8A0A59E5}" dt="2019-12-16T18:23:50.657" v="309" actId="478"/>
          <ac:picMkLst>
            <pc:docMk/>
            <pc:sldMk cId="3651227610" sldId="455"/>
            <ac:picMk id="3" creationId="{888E1C58-6C73-4F0F-949E-29C55F2E9661}"/>
          </ac:picMkLst>
        </pc:picChg>
        <pc:picChg chg="add del mod">
          <ac:chgData name="Cristina Roche Arroyos" userId="bc7dcb39-c932-47bb-968b-676663e41117" providerId="ADAL" clId="{92082336-BDF0-40AE-998E-031A8A0A59E5}" dt="2019-12-16T18:25:27.609" v="342" actId="478"/>
          <ac:picMkLst>
            <pc:docMk/>
            <pc:sldMk cId="3651227610" sldId="455"/>
            <ac:picMk id="4" creationId="{876346AA-7B04-44FA-AF86-E5C001666A58}"/>
          </ac:picMkLst>
        </pc:picChg>
        <pc:picChg chg="add mod">
          <ac:chgData name="Cristina Roche Arroyos" userId="bc7dcb39-c932-47bb-968b-676663e41117" providerId="ADAL" clId="{92082336-BDF0-40AE-998E-031A8A0A59E5}" dt="2019-12-16T18:26:16.336" v="355" actId="1076"/>
          <ac:picMkLst>
            <pc:docMk/>
            <pc:sldMk cId="3651227610" sldId="455"/>
            <ac:picMk id="5" creationId="{A44803E3-5FD4-4913-A544-556D9B563718}"/>
          </ac:picMkLst>
        </pc:picChg>
        <pc:picChg chg="add mod">
          <ac:chgData name="Cristina Roche Arroyos" userId="bc7dcb39-c932-47bb-968b-676663e41117" providerId="ADAL" clId="{92082336-BDF0-40AE-998E-031A8A0A59E5}" dt="2019-12-16T18:26:35.035" v="358" actId="1076"/>
          <ac:picMkLst>
            <pc:docMk/>
            <pc:sldMk cId="3651227610" sldId="455"/>
            <ac:picMk id="8" creationId="{EEF329A1-38F5-4DCB-BED6-20789E9E76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pPr rtl="0"/>
            <a:r>
              <a:rPr lang="en-gb"/>
              <a:t>10/25/2017</a:t>
            </a:r>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en-GB" dirty="0"/>
          </a:p>
        </p:txBody>
      </p:sp>
      <p:sp>
        <p:nvSpPr>
          <p:cNvPr id="4" name="Pladsholder til slidenummer 3"/>
          <p:cNvSpPr>
            <a:spLocks noGrp="1"/>
          </p:cNvSpPr>
          <p:nvPr>
            <p:ph type="sldNum" sz="quarter" idx="10"/>
          </p:nvPr>
        </p:nvSpPr>
        <p:spPr/>
        <p:txBody>
          <a:bodyPr rtlCol="0"/>
          <a:lstStyle/>
          <a:p>
            <a:pPr rtl="0"/>
            <a:fld id="{8C896355-3DDC-9949-861F-AD0908BFCC23}" type="slidenum">
              <a:rPr lang="en-US" smtClean="0"/>
              <a:t>1</a:t>
            </a:fld>
            <a:endParaRPr lang="en-US"/>
          </a:p>
        </p:txBody>
      </p:sp>
    </p:spTree>
    <p:extLst>
      <p:ext uri="{BB962C8B-B14F-4D97-AF65-F5344CB8AC3E}">
        <p14:creationId xmlns:p14="http://schemas.microsoft.com/office/powerpoint/2010/main" val="258347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257232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i="0" dirty="0"/>
              <a:t>Surprisingly, the imitators are robust to changes in reference voltage amplitude and frequency, even though they were not trained for it.</a:t>
            </a:r>
            <a:endParaRPr lang="en-gb" sz="1000" i="0" dirty="0"/>
          </a:p>
        </p:txBody>
      </p:sp>
    </p:spTree>
    <p:extLst>
      <p:ext uri="{BB962C8B-B14F-4D97-AF65-F5344CB8AC3E}">
        <p14:creationId xmlns:p14="http://schemas.microsoft.com/office/powerpoint/2010/main" val="170701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168400" y="1238250"/>
            <a:ext cx="4457700" cy="3343275"/>
          </a:xfrm>
        </p:spPr>
      </p:sp>
      <p:sp>
        <p:nvSpPr>
          <p:cNvPr id="3" name="Pladsholder til noter 2"/>
          <p:cNvSpPr>
            <a:spLocks noGrp="1"/>
          </p:cNvSpPr>
          <p:nvPr>
            <p:ph type="body" idx="1"/>
          </p:nvPr>
        </p:nvSpPr>
        <p:spPr/>
        <p:txBody>
          <a:bodyPr rtlCol="0"/>
          <a:lstStyle/>
          <a:p>
            <a:pPr rtl="0"/>
            <a:endParaRPr lang="da-DK" dirty="0"/>
          </a:p>
        </p:txBody>
      </p:sp>
      <p:sp>
        <p:nvSpPr>
          <p:cNvPr id="4" name="Pladsholder til diasnummer 3"/>
          <p:cNvSpPr>
            <a:spLocks noGrp="1"/>
          </p:cNvSpPr>
          <p:nvPr>
            <p:ph type="sldNum" sz="quarter" idx="10"/>
          </p:nvPr>
        </p:nvSpPr>
        <p:spPr/>
        <p:txBody>
          <a:bodyPr rtlCol="0"/>
          <a:lstStyle/>
          <a:p>
            <a:pPr rtl="0"/>
            <a:fld id="{8C896355-3DDC-9949-861F-AD0908BFCC23}" type="slidenum">
              <a:rPr lang="en-US" smtClean="0"/>
              <a:t>2</a:t>
            </a:fld>
            <a:endParaRPr lang="en-US"/>
          </a:p>
        </p:txBody>
      </p:sp>
    </p:spTree>
    <p:extLst>
      <p:ext uri="{BB962C8B-B14F-4D97-AF65-F5344CB8AC3E}">
        <p14:creationId xmlns:p14="http://schemas.microsoft.com/office/powerpoint/2010/main" val="76725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classic. Traditional 2-level inverter with LC output filter.</a:t>
            </a:r>
          </a:p>
          <a:p>
            <a:pPr rtl="0"/>
            <a:r>
              <a:rPr lang="en-GB" sz="1000" dirty="0"/>
              <a:t>Discretized state-space model.</a:t>
            </a:r>
            <a:endParaRPr lang="en-gb" sz="1000" dirty="0"/>
          </a:p>
        </p:txBody>
      </p:sp>
    </p:spTree>
    <p:extLst>
      <p:ext uri="{BB962C8B-B14F-4D97-AF65-F5344CB8AC3E}">
        <p14:creationId xmlns:p14="http://schemas.microsoft.com/office/powerpoint/2010/main" val="362023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FS-MPC stands for finite-set model predictive control.</a:t>
            </a:r>
          </a:p>
          <a:p>
            <a:pPr rtl="0"/>
            <a:r>
              <a:rPr lang="en-GB" sz="1000" dirty="0"/>
              <a:t>Model predictive because it makes use of a model of the system to compare predictions to references, finite-set because there’s a limited number of control outputs.</a:t>
            </a:r>
          </a:p>
          <a:p>
            <a:pPr rtl="0"/>
            <a:r>
              <a:rPr lang="en-GB" sz="1000" dirty="0"/>
              <a:t>Explain the figure.</a:t>
            </a:r>
          </a:p>
          <a:p>
            <a:pPr rtl="0"/>
            <a:r>
              <a:rPr lang="en-GB" sz="1000" dirty="0"/>
              <a:t>Disadvantage: computational requirements.</a:t>
            </a:r>
          </a:p>
        </p:txBody>
      </p:sp>
    </p:spTree>
    <p:extLst>
      <p:ext uri="{BB962C8B-B14F-4D97-AF65-F5344CB8AC3E}">
        <p14:creationId xmlns:p14="http://schemas.microsoft.com/office/powerpoint/2010/main" val="237191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The proposed solution is to use a neural-network-based imitator.</a:t>
            </a:r>
          </a:p>
          <a:p>
            <a:pPr rtl="0"/>
            <a:r>
              <a:rPr lang="en-GB" sz="1000" dirty="0"/>
              <a:t>A neural network is computationally cheap universal approximator.</a:t>
            </a:r>
          </a:p>
          <a:p>
            <a:pPr rtl="0"/>
            <a:r>
              <a:rPr lang="en-GB" sz="1000" dirty="0"/>
              <a:t>Neural network basics: each neuron computes previous values times weight vector and adds a bias value, then going through a nonlinear activation function.</a:t>
            </a:r>
          </a:p>
          <a:p>
            <a:pPr rtl="0"/>
            <a:endParaRPr lang="en-gb" sz="1000" dirty="0"/>
          </a:p>
        </p:txBody>
      </p:sp>
    </p:spTree>
    <p:extLst>
      <p:ext uri="{BB962C8B-B14F-4D97-AF65-F5344CB8AC3E}">
        <p14:creationId xmlns:p14="http://schemas.microsoft.com/office/powerpoint/2010/main" val="230759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Explain the control scheme. Inputs: reference voltage, output voltage, inductor current, load current, previous system state.</a:t>
            </a:r>
          </a:p>
          <a:p>
            <a:pPr rtl="0"/>
            <a:r>
              <a:rPr lang="en-GB" sz="1000" dirty="0"/>
              <a:t>Network trained using TensorFlow in Python using 2 million grid-generated data points within the operating range of the lab setup.</a:t>
            </a:r>
          </a:p>
          <a:p>
            <a:pPr rtl="0"/>
            <a:r>
              <a:rPr lang="en-GB" sz="1000" dirty="0"/>
              <a:t>Validation and testing of the neural network performed on 1 million random data points inside the same bounds.</a:t>
            </a:r>
          </a:p>
          <a:p>
            <a:pPr rtl="0"/>
            <a:endParaRPr lang="en-gb" sz="1000" dirty="0"/>
          </a:p>
        </p:txBody>
      </p:sp>
    </p:spTree>
    <p:extLst>
      <p:ext uri="{BB962C8B-B14F-4D97-AF65-F5344CB8AC3E}">
        <p14:creationId xmlns:p14="http://schemas.microsoft.com/office/powerpoint/2010/main" val="3900883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GB" sz="1000" dirty="0"/>
              <a:t>Finding network configuration: activation functions, cost function, optimization algorithm. Non-convexity of training a neural network.</a:t>
            </a:r>
          </a:p>
          <a:p>
            <a:pPr rtl="0"/>
            <a:r>
              <a:rPr lang="en-GB" sz="1000" dirty="0"/>
              <a:t>Adding several layers does not significantly improve the performance of the network.</a:t>
            </a:r>
          </a:p>
          <a:p>
            <a:pPr rtl="0"/>
            <a:r>
              <a:rPr lang="en-GB" sz="1000" dirty="0"/>
              <a:t>For a single layer, error and THD values are compared to obtain the optimal number of neurons.</a:t>
            </a:r>
          </a:p>
          <a:p>
            <a:pPr rtl="0"/>
            <a:endParaRPr lang="en-gb" sz="1000" dirty="0"/>
          </a:p>
        </p:txBody>
      </p:sp>
    </p:spTree>
    <p:extLst>
      <p:ext uri="{BB962C8B-B14F-4D97-AF65-F5344CB8AC3E}">
        <p14:creationId xmlns:p14="http://schemas.microsoft.com/office/powerpoint/2010/main" val="357844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This slide shows how good the ANNs are at approximating MPC. </a:t>
            </a:r>
          </a:p>
          <a:p>
            <a:pPr rtl="0"/>
            <a:r>
              <a:rPr lang="en-US" sz="1000" i="0" dirty="0"/>
              <a:t>Very similar THD and switching frequencies.</a:t>
            </a:r>
          </a:p>
          <a:p>
            <a:pPr rtl="0"/>
            <a:r>
              <a:rPr lang="en-US" sz="1000" i="0" dirty="0"/>
              <a:t>1-step MPC takes 10 us, 2-step takes 13 us. ANNs always take 11 us.</a:t>
            </a:r>
            <a:endParaRPr lang="en-gb" sz="1000" i="0" dirty="0"/>
          </a:p>
        </p:txBody>
      </p:sp>
    </p:spTree>
    <p:extLst>
      <p:ext uri="{BB962C8B-B14F-4D97-AF65-F5344CB8AC3E}">
        <p14:creationId xmlns:p14="http://schemas.microsoft.com/office/powerpoint/2010/main" val="277808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920750" y="742950"/>
            <a:ext cx="4953000" cy="3714750"/>
          </a:xfrm>
        </p:spPr>
      </p:sp>
      <p:sp>
        <p:nvSpPr>
          <p:cNvPr id="3" name="Pladsholder til noter 2"/>
          <p:cNvSpPr>
            <a:spLocks noGrp="1"/>
          </p:cNvSpPr>
          <p:nvPr>
            <p:ph type="body" idx="1"/>
          </p:nvPr>
        </p:nvSpPr>
        <p:spPr>
          <a:xfrm>
            <a:off x="866226" y="5133140"/>
            <a:ext cx="5387787" cy="4234332"/>
          </a:xfrm>
        </p:spPr>
        <p:txBody>
          <a:bodyPr rtlCol="0"/>
          <a:lstStyle/>
          <a:p>
            <a:pPr rtl="0"/>
            <a:r>
              <a:rPr lang="en-US" sz="1000" i="0" dirty="0"/>
              <a:t>Fast and accurate load transient response.</a:t>
            </a:r>
          </a:p>
          <a:p>
            <a:pPr rtl="0"/>
            <a:r>
              <a:rPr lang="en-US" sz="1000" i="0" dirty="0"/>
              <a:t>Current spike because of switching device.</a:t>
            </a:r>
            <a:endParaRPr lang="en-gb" sz="1000" i="0" dirty="0"/>
          </a:p>
        </p:txBody>
      </p:sp>
    </p:spTree>
    <p:extLst>
      <p:ext uri="{BB962C8B-B14F-4D97-AF65-F5344CB8AC3E}">
        <p14:creationId xmlns:p14="http://schemas.microsoft.com/office/powerpoint/2010/main" val="330066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6023910" y="957754"/>
            <a:ext cx="2691466"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6023910" y="2584598"/>
            <a:ext cx="2691466"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440531" y="2127155"/>
            <a:ext cx="3171825"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5" name="Title 4"/>
          <p:cNvSpPr>
            <a:spLocks noGrp="1"/>
          </p:cNvSpPr>
          <p:nvPr>
            <p:ph type="title" hasCustomPrompt="1"/>
          </p:nvPr>
        </p:nvSpPr>
        <p:spPr>
          <a:xfrm>
            <a:off x="440531" y="357949"/>
            <a:ext cx="3171825"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53" name="Title 4"/>
          <p:cNvSpPr>
            <a:spLocks noGrp="1"/>
          </p:cNvSpPr>
          <p:nvPr>
            <p:ph type="title" hasCustomPrompt="1"/>
          </p:nvPr>
        </p:nvSpPr>
        <p:spPr>
          <a:xfrm>
            <a:off x="6020748" y="943461"/>
            <a:ext cx="2694627"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4119563" y="5903914"/>
            <a:ext cx="927497"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eldia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rtlCol="0"/>
          <a:lstStyle/>
          <a:p>
            <a:pPr rtl="0"/>
            <a:endParaRPr lang="da-DK" dirty="0"/>
          </a:p>
        </p:txBody>
      </p:sp>
      <p:sp>
        <p:nvSpPr>
          <p:cNvPr id="5" name="Pladsholder til sidefod 4"/>
          <p:cNvSpPr>
            <a:spLocks noGrp="1"/>
          </p:cNvSpPr>
          <p:nvPr>
            <p:ph type="ftr" sz="quarter" idx="11"/>
          </p:nvPr>
        </p:nvSpPr>
        <p:spPr>
          <a:xfrm>
            <a:off x="3124200" y="6356382"/>
            <a:ext cx="2895600" cy="365125"/>
          </a:xfrm>
          <a:prstGeom prst="rect">
            <a:avLst/>
          </a:prstGeom>
        </p:spPr>
        <p:txBody>
          <a:bodyPr rtlCol="0"/>
          <a:lstStyle/>
          <a:p>
            <a:pPr rtl="0"/>
            <a:endParaRPr lang="da-DK"/>
          </a:p>
        </p:txBody>
      </p:sp>
      <p:sp>
        <p:nvSpPr>
          <p:cNvPr id="6" name="Pladsholder til diasnummer 5"/>
          <p:cNvSpPr>
            <a:spLocks noGrp="1"/>
          </p:cNvSpPr>
          <p:nvPr>
            <p:ph type="sldNum" sz="quarter" idx="12"/>
          </p:nvPr>
        </p:nvSpPr>
        <p:spPr>
          <a:xfrm>
            <a:off x="6876256" y="176523"/>
            <a:ext cx="2133600" cy="238949"/>
          </a:xfrm>
        </p:spPr>
        <p:txBody>
          <a:bodyPr rtlCol="0"/>
          <a:lstStyle>
            <a:lvl1pPr>
              <a:defRPr sz="800">
                <a:solidFill>
                  <a:schemeClr val="tx1"/>
                </a:solidFill>
              </a:defRPr>
            </a:lvl1pPr>
          </a:lstStyle>
          <a:p>
            <a:pPr rtl="0"/>
            <a:r>
              <a:rPr lang="en-gb" sz="700"/>
              <a:t>AAU PRÆSENTATION </a:t>
            </a:r>
            <a:r>
              <a:rPr lang="en-gb"/>
              <a:t>| </a:t>
            </a:r>
            <a:fld id="{14553865-4F79-4343-8F4C-812E9265A7C1}" type="slidenum">
              <a:rPr lang="da-DK" b="1" smtClean="0"/>
              <a:pPr rtl="0"/>
              <a:t>‹#›</a:t>
            </a:fld>
            <a:endParaRPr lang="da-DK" b="1" dirty="0"/>
          </a:p>
        </p:txBody>
      </p:sp>
    </p:spTree>
    <p:extLst>
      <p:ext uri="{BB962C8B-B14F-4D97-AF65-F5344CB8AC3E}">
        <p14:creationId xmlns:p14="http://schemas.microsoft.com/office/powerpoint/2010/main" val="78505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Helt blank">
    <p:spTree>
      <p:nvGrpSpPr>
        <p:cNvPr id="1" name=""/>
        <p:cNvGrpSpPr/>
        <p:nvPr/>
      </p:nvGrpSpPr>
      <p:grpSpPr>
        <a:xfrm>
          <a:off x="0" y="0"/>
          <a:ext cx="0" cy="0"/>
          <a:chOff x="0" y="0"/>
          <a:chExt cx="0" cy="0"/>
        </a:xfrm>
      </p:grpSpPr>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Tree>
    <p:extLst>
      <p:ext uri="{BB962C8B-B14F-4D97-AF65-F5344CB8AC3E}">
        <p14:creationId xmlns:p14="http://schemas.microsoft.com/office/powerpoint/2010/main" val="347423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p>
        </p:txBody>
      </p:sp>
      <p:sp>
        <p:nvSpPr>
          <p:cNvPr id="5" name="Pladsholder til tekst 10"/>
          <p:cNvSpPr>
            <a:spLocks noGrp="1"/>
          </p:cNvSpPr>
          <p:nvPr>
            <p:ph type="body" sz="quarter" idx="12" hasCustomPrompt="1"/>
          </p:nvPr>
        </p:nvSpPr>
        <p:spPr>
          <a:xfrm>
            <a:off x="440531" y="2065337"/>
            <a:ext cx="8064384" cy="3703696"/>
          </a:xfrm>
        </p:spPr>
        <p:txBody>
          <a:bodyPr rtlCol="0"/>
          <a:lstStyle>
            <a:lvl1pPr marL="285750" indent="-285750">
              <a:buFontTx/>
              <a:buBlip>
                <a:blip r:embed="rId2"/>
              </a:buBlip>
              <a:defRPr/>
            </a:lvl1pPr>
          </a:lstStyle>
          <a:p>
            <a:pPr lvl="0" rtl="0"/>
            <a:r>
              <a:rPr lang="en-gb"/>
              <a:t>INSERT TEXT</a:t>
            </a:r>
          </a:p>
        </p:txBody>
      </p:sp>
    </p:spTree>
    <p:extLst>
      <p:ext uri="{BB962C8B-B14F-4D97-AF65-F5344CB8AC3E}">
        <p14:creationId xmlns:p14="http://schemas.microsoft.com/office/powerpoint/2010/main" val="36944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INTERNATIONALISERING">
    <p:spTree>
      <p:nvGrpSpPr>
        <p:cNvPr id="1" name=""/>
        <p:cNvGrpSpPr/>
        <p:nvPr/>
      </p:nvGrpSpPr>
      <p:grpSpPr>
        <a:xfrm>
          <a:off x="0" y="0"/>
          <a:ext cx="0" cy="0"/>
          <a:chOff x="0" y="0"/>
          <a:chExt cx="0" cy="0"/>
        </a:xfrm>
      </p:grpSpPr>
      <p:sp>
        <p:nvSpPr>
          <p:cNvPr id="5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tx1"/>
                </a:solidFill>
              </a:defRPr>
            </a:lvl1pPr>
          </a:lstStyle>
          <a:p>
            <a:pPr rtl="0"/>
            <a:r>
              <a:rPr lang="en-gb"/>
              <a:t>CLICK TO EDIT TITLE</a:t>
            </a:r>
          </a:p>
        </p:txBody>
      </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128" name="Rectangle 6"/>
          <p:cNvSpPr/>
          <p:nvPr userDrawn="1"/>
        </p:nvSpPr>
        <p:spPr>
          <a:xfrm>
            <a:off x="-5581" y="0"/>
            <a:ext cx="301238"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129" name="Tekstfelt 128"/>
          <p:cNvSpPr txBox="1"/>
          <p:nvPr userDrawn="1"/>
        </p:nvSpPr>
        <p:spPr>
          <a:xfrm rot="16200000">
            <a:off x="-1666440" y="4788632"/>
            <a:ext cx="3609473" cy="253916"/>
          </a:xfrm>
          <a:prstGeom prst="rect">
            <a:avLst/>
          </a:prstGeom>
          <a:noFill/>
        </p:spPr>
        <p:txBody>
          <a:bodyPr wrap="square" rtlCol="0">
            <a:spAutoFit/>
          </a:bodyPr>
          <a:lstStyle/>
          <a:p>
            <a:pPr rtl="0"/>
            <a:r>
              <a:rPr lang="en-GB" sz="1050" b="1" spc="300">
                <a:solidFill>
                  <a:schemeClr val="bg1"/>
                </a:solidFill>
              </a:rPr>
              <a:t>KNOWLEDGE COLLABORATION</a:t>
            </a:r>
            <a:endParaRPr lang="en-gb" sz="1050" b="1" spc="300">
              <a:solidFill>
                <a:schemeClr val="bg1"/>
              </a:solidFill>
            </a:endParaRPr>
          </a:p>
        </p:txBody>
      </p:sp>
      <p:grpSp>
        <p:nvGrpSpPr>
          <p:cNvPr id="75" name="Group 4"/>
          <p:cNvGrpSpPr>
            <a:grpSpLocks noChangeAspect="1"/>
          </p:cNvGrpSpPr>
          <p:nvPr userDrawn="1"/>
        </p:nvGrpSpPr>
        <p:grpSpPr bwMode="auto">
          <a:xfrm>
            <a:off x="4119563" y="5903914"/>
            <a:ext cx="927497" cy="815975"/>
            <a:chOff x="3460" y="3719"/>
            <a:chExt cx="779" cy="514"/>
          </a:xfrm>
        </p:grpSpPr>
        <p:sp>
          <p:nvSpPr>
            <p:cNvPr id="76"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Tree>
    <p:extLst>
      <p:ext uri="{BB962C8B-B14F-4D97-AF65-F5344CB8AC3E}">
        <p14:creationId xmlns:p14="http://schemas.microsoft.com/office/powerpoint/2010/main" val="2928779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A41F21F6-5077-42E8-A127-369873FCCBDF}" type="slidenum">
              <a:rPr lang="da-DK"/>
              <a:pPr>
                <a:defRPr/>
              </a:pPr>
              <a:t>‹#›</a:t>
            </a:fld>
            <a:endParaRPr lang="da-DK"/>
          </a:p>
        </p:txBody>
      </p:sp>
    </p:spTree>
    <p:extLst>
      <p:ext uri="{BB962C8B-B14F-4D97-AF65-F5344CB8AC3E}">
        <p14:creationId xmlns:p14="http://schemas.microsoft.com/office/powerpoint/2010/main" val="343993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algn="ctr">
              <a:defRPr sz="1800" spc="300" baseline="0"/>
            </a:lvl1pPr>
          </a:lstStyle>
          <a:p>
            <a:pPr lvl="0"/>
            <a:r>
              <a:rPr lang="da-DK" dirty="0"/>
              <a:t>BY 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88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1831182" y="2676494"/>
            <a:ext cx="5505847"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4119563" y="5903914"/>
            <a:ext cx="927497"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3553502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4222905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
        <p:nvSpPr>
          <p:cNvPr id="13" name="Pladsholder til tekst 12"/>
          <p:cNvSpPr>
            <a:spLocks noGrp="1"/>
          </p:cNvSpPr>
          <p:nvPr>
            <p:ph type="body" sz="quarter" idx="13" hasCustomPrompt="1"/>
          </p:nvPr>
        </p:nvSpPr>
        <p:spPr>
          <a:xfrm>
            <a:off x="440531" y="2216151"/>
            <a:ext cx="3831431" cy="3419473"/>
          </a:xfrm>
        </p:spPr>
        <p:txBody>
          <a:bodyPr>
            <a:normAutofit/>
          </a:bodyPr>
          <a:lstStyle>
            <a:lvl2pPr marL="285750" indent="-285750">
              <a:lnSpc>
                <a:spcPct val="120000"/>
              </a:lnSpc>
              <a:spcBef>
                <a:spcPts val="1000"/>
              </a:spcBef>
              <a:buFontTx/>
              <a:buBlip>
                <a:blip r:embed="rId2"/>
              </a:buBlip>
              <a:defRPr sz="1600" baseline="0"/>
            </a:lvl2pPr>
          </a:lstStyle>
          <a:p>
            <a:pPr lvl="1"/>
            <a:r>
              <a:rPr lang="da-DK" dirty="0" err="1"/>
              <a:t>Insert</a:t>
            </a:r>
            <a:r>
              <a:rPr lang="da-DK" dirty="0"/>
              <a:t> </a:t>
            </a:r>
            <a:r>
              <a:rPr lang="da-DK" dirty="0" err="1"/>
              <a:t>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8890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65319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p:nvPr>
        </p:nvSpPr>
        <p:spPr>
          <a:xfrm>
            <a:off x="440531" y="2065338"/>
            <a:ext cx="3387329" cy="3243263"/>
          </a:xfrm>
        </p:spPr>
        <p:txBody>
          <a:bodyPr/>
          <a:lstStyle>
            <a:lvl1pPr marL="285750" indent="-285750">
              <a:buFontTx/>
              <a:buBlip>
                <a:blip r:embed="rId3"/>
              </a:buBlip>
              <a:defRPr/>
            </a:lvl1pPr>
          </a:lstStyle>
          <a:p>
            <a:pPr lvl="0"/>
            <a:r>
              <a:rPr lang="da-DK" dirty="0"/>
              <a:t>Rediger typografien i masterens</a:t>
            </a:r>
          </a:p>
        </p:txBody>
      </p:sp>
    </p:spTree>
    <p:extLst>
      <p:ext uri="{BB962C8B-B14F-4D97-AF65-F5344CB8AC3E}">
        <p14:creationId xmlns:p14="http://schemas.microsoft.com/office/powerpoint/2010/main" val="411807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4572000" y="2262580"/>
            <a:ext cx="4143375" cy="3572737"/>
          </a:xfrm>
        </p:spPr>
        <p:txBody>
          <a:bodyPr/>
          <a:lstStyle/>
          <a:p>
            <a:endParaRPr lang="da-DK"/>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1400419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06502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440531" y="373446"/>
            <a:ext cx="3512344"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4" y="2101810"/>
            <a:ext cx="3515321"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Tree>
    <p:extLst>
      <p:ext uri="{BB962C8B-B14F-4D97-AF65-F5344CB8AC3E}">
        <p14:creationId xmlns:p14="http://schemas.microsoft.com/office/powerpoint/2010/main" val="2940653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78031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10" y="957754"/>
            <a:ext cx="2691466"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6023910" y="2584598"/>
            <a:ext cx="2691466"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204041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440531" y="2127155"/>
            <a:ext cx="3171825"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52906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440531" y="2216151"/>
            <a:ext cx="3831431"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4572000" y="2216150"/>
            <a:ext cx="4143375"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03868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252384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379299" y="1155050"/>
            <a:ext cx="6068446" cy="646331"/>
          </a:xfrm>
          <a:prstGeom prst="rect">
            <a:avLst/>
          </a:prstGeom>
        </p:spPr>
        <p:txBody>
          <a:bodyPr wrap="square">
            <a:spAutoFit/>
          </a:bodyPr>
          <a:lstStyle/>
          <a:p>
            <a:r>
              <a:rPr lang="en-US" sz="1800" dirty="0">
                <a:solidFill>
                  <a:srgbClr val="DF6752"/>
                </a:solidFill>
              </a:rPr>
              <a:t>- SLET DETTE SLIDE, FØR DU FÆRDIGGØR PRÆSENTATIONEN</a:t>
            </a:r>
            <a:endParaRPr lang="da-DK" sz="1800" dirty="0">
              <a:solidFill>
                <a:srgbClr val="DF6752"/>
              </a:solidFill>
            </a:endParaRPr>
          </a:p>
        </p:txBody>
      </p:sp>
      <p:sp>
        <p:nvSpPr>
          <p:cNvPr id="5" name="Text Box 48"/>
          <p:cNvSpPr txBox="1">
            <a:spLocks noChangeArrowheads="1"/>
          </p:cNvSpPr>
          <p:nvPr userDrawn="1"/>
        </p:nvSpPr>
        <p:spPr bwMode="auto">
          <a:xfrm>
            <a:off x="440531" y="1960596"/>
            <a:ext cx="1745714" cy="4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4702030" y="1960595"/>
            <a:ext cx="1745714" cy="476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6837059" y="1959811"/>
            <a:ext cx="1713976" cy="44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6837059" y="5936014"/>
            <a:ext cx="1888386"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2571280" y="1959812"/>
            <a:ext cx="1745714" cy="42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8455070" y="2241762"/>
            <a:ext cx="276191" cy="393946"/>
          </a:xfrm>
          <a:prstGeom prst="rect">
            <a:avLst/>
          </a:prstGeom>
        </p:spPr>
      </p:pic>
      <p:pic>
        <p:nvPicPr>
          <p:cNvPr id="19" name="Billede 36"/>
          <p:cNvPicPr>
            <a:picLocks noChangeAspect="1"/>
          </p:cNvPicPr>
          <p:nvPr userDrawn="1"/>
        </p:nvPicPr>
        <p:blipFill>
          <a:blip r:embed="rId4"/>
          <a:stretch>
            <a:fillRect/>
          </a:stretch>
        </p:blipFill>
        <p:spPr>
          <a:xfrm>
            <a:off x="8449254" y="3658526"/>
            <a:ext cx="312538" cy="397335"/>
          </a:xfrm>
          <a:prstGeom prst="rect">
            <a:avLst/>
          </a:prstGeom>
        </p:spPr>
      </p:pic>
      <p:pic>
        <p:nvPicPr>
          <p:cNvPr id="21" name="Billede 39"/>
          <p:cNvPicPr>
            <a:picLocks noChangeAspect="1"/>
          </p:cNvPicPr>
          <p:nvPr userDrawn="1"/>
        </p:nvPicPr>
        <p:blipFill rotWithShape="1">
          <a:blip r:embed="rId5"/>
          <a:srcRect l="2931" r="60888"/>
          <a:stretch/>
        </p:blipFill>
        <p:spPr>
          <a:xfrm>
            <a:off x="4297141" y="2621888"/>
            <a:ext cx="239637" cy="568784"/>
          </a:xfrm>
          <a:prstGeom prst="rect">
            <a:avLst/>
          </a:prstGeom>
        </p:spPr>
      </p:pic>
      <p:sp>
        <p:nvSpPr>
          <p:cNvPr id="22" name="Rektangel 21"/>
          <p:cNvSpPr/>
          <p:nvPr userDrawn="1"/>
        </p:nvSpPr>
        <p:spPr>
          <a:xfrm>
            <a:off x="382163" y="510318"/>
            <a:ext cx="4572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69674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1831182" y="3827463"/>
            <a:ext cx="5505847"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206777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862392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6240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440531" y="2065337"/>
            <a:ext cx="7965071"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3489633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6" name="Title 4"/>
          <p:cNvSpPr>
            <a:spLocks noGrp="1"/>
          </p:cNvSpPr>
          <p:nvPr>
            <p:ph type="title" hasCustomPrompt="1"/>
          </p:nvPr>
        </p:nvSpPr>
        <p:spPr>
          <a:xfrm>
            <a:off x="440531" y="370765"/>
            <a:ext cx="3387329"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440531" y="2065338"/>
            <a:ext cx="3387329"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extLst>
      <p:ext uri="{BB962C8B-B14F-4D97-AF65-F5344CB8AC3E}">
        <p14:creationId xmlns:p14="http://schemas.microsoft.com/office/powerpoint/2010/main" val="7743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4572000" y="2262580"/>
            <a:ext cx="4143375"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440531" y="2262580"/>
            <a:ext cx="3665244"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92000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2600252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557093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023909" y="957753"/>
            <a:ext cx="2909608"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6023910" y="3199593"/>
            <a:ext cx="2691466"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5570935" y="1288619"/>
            <a:ext cx="303866"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12361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3" name="Title 4"/>
          <p:cNvSpPr>
            <a:spLocks noGrp="1"/>
          </p:cNvSpPr>
          <p:nvPr>
            <p:ph type="title" hasCustomPrompt="1"/>
          </p:nvPr>
        </p:nvSpPr>
        <p:spPr>
          <a:xfrm>
            <a:off x="440531" y="370291"/>
            <a:ext cx="3831431"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5570935" y="349250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440531" y="357949"/>
            <a:ext cx="3407231"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440531" y="2127155"/>
            <a:ext cx="3407231"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5570935" y="0"/>
            <a:ext cx="3573065"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512142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54" name="Gruppe 53"/>
          <p:cNvGrpSpPr/>
          <p:nvPr userDrawn="1"/>
        </p:nvGrpSpPr>
        <p:grpSpPr>
          <a:xfrm>
            <a:off x="3549961" y="657225"/>
            <a:ext cx="303866"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74" name="Picture Placeholder 4"/>
          <p:cNvSpPr>
            <a:spLocks noGrp="1"/>
          </p:cNvSpPr>
          <p:nvPr>
            <p:ph type="pic" sz="quarter" idx="11" hasCustomPrompt="1"/>
          </p:nvPr>
        </p:nvSpPr>
        <p:spPr>
          <a:xfrm>
            <a:off x="-14963"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3993118" y="359274"/>
            <a:ext cx="3367834"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3993119"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68292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440531" y="370291"/>
            <a:ext cx="3831431" cy="1474385"/>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243539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440531" y="373446"/>
            <a:ext cx="3340895"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9616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Helt blank">
    <p:spTree>
      <p:nvGrpSpPr>
        <p:cNvPr id="1" name=""/>
        <p:cNvGrpSpPr/>
        <p:nvPr/>
      </p:nvGrpSpPr>
      <p:grpSpPr>
        <a:xfrm>
          <a:off x="0" y="0"/>
          <a:ext cx="0" cy="0"/>
          <a:chOff x="0" y="0"/>
          <a:chExt cx="0" cy="0"/>
        </a:xfrm>
      </p:grpSpPr>
      <p:sp>
        <p:nvSpPr>
          <p:cNvPr id="26" name="Rectangle 6"/>
          <p:cNvSpPr/>
          <p:nvPr userDrawn="1"/>
        </p:nvSpPr>
        <p:spPr>
          <a:xfrm>
            <a:off x="5570935" y="0"/>
            <a:ext cx="35730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8" name="Pladsholder til tekst 3"/>
          <p:cNvSpPr>
            <a:spLocks noGrp="1"/>
          </p:cNvSpPr>
          <p:nvPr>
            <p:ph type="body" sz="quarter" idx="17" hasCustomPrompt="1"/>
          </p:nvPr>
        </p:nvSpPr>
        <p:spPr>
          <a:xfrm>
            <a:off x="6020746" y="2804344"/>
            <a:ext cx="2694629"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5570935" y="1288619"/>
            <a:ext cx="303866"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29" name="Gruppe 28"/>
          <p:cNvGrpSpPr/>
          <p:nvPr userDrawn="1"/>
        </p:nvGrpSpPr>
        <p:grpSpPr>
          <a:xfrm>
            <a:off x="4099837" y="6027162"/>
            <a:ext cx="954530"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
        <p:nvSpPr>
          <p:cNvPr id="53" name="Title 4"/>
          <p:cNvSpPr>
            <a:spLocks noGrp="1"/>
          </p:cNvSpPr>
          <p:nvPr>
            <p:ph type="title" hasCustomPrompt="1"/>
          </p:nvPr>
        </p:nvSpPr>
        <p:spPr>
          <a:xfrm>
            <a:off x="6020748" y="943461"/>
            <a:ext cx="2694627" cy="1621619"/>
          </a:xfrm>
        </p:spPr>
        <p:txBody>
          <a:bodyPr/>
          <a:lstStyle>
            <a:lvl1pPr>
              <a:defRPr sz="3600">
                <a:solidFill>
                  <a:schemeClr val="bg1"/>
                </a:solidFill>
              </a:defRPr>
            </a:lvl1pPr>
          </a:lstStyle>
          <a:p>
            <a:r>
              <a:rPr lang="en-US" dirty="0"/>
              <a:t>CLICK TO EDIT TITLE</a:t>
            </a:r>
          </a:p>
        </p:txBody>
      </p:sp>
    </p:spTree>
    <p:extLst>
      <p:ext uri="{BB962C8B-B14F-4D97-AF65-F5344CB8AC3E}">
        <p14:creationId xmlns:p14="http://schemas.microsoft.com/office/powerpoint/2010/main" val="4031188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440531" y="359274"/>
            <a:ext cx="3367834"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440532" y="2143360"/>
            <a:ext cx="3367834"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3451471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5" name="Gruppe 4"/>
          <p:cNvGrpSpPr/>
          <p:nvPr userDrawn="1"/>
        </p:nvGrpSpPr>
        <p:grpSpPr>
          <a:xfrm>
            <a:off x="-2627" y="657225"/>
            <a:ext cx="303866"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
        <p:nvSpPr>
          <p:cNvPr id="25" name="Title 4"/>
          <p:cNvSpPr>
            <a:spLocks noGrp="1"/>
          </p:cNvSpPr>
          <p:nvPr>
            <p:ph type="title" hasCustomPrompt="1"/>
          </p:nvPr>
        </p:nvSpPr>
        <p:spPr>
          <a:xfrm>
            <a:off x="440531" y="357949"/>
            <a:ext cx="3171825" cy="1486727"/>
          </a:xfrm>
        </p:spPr>
        <p:txBody>
          <a:bodyPr/>
          <a:lstStyle>
            <a:lvl1pPr>
              <a:defRPr sz="3600"/>
            </a:lvl1pPr>
          </a:lstStyle>
          <a:p>
            <a:r>
              <a:rPr lang="en-US" dirty="0"/>
              <a:t>CLICK TO EDIT TITLE</a:t>
            </a:r>
          </a:p>
        </p:txBody>
      </p:sp>
    </p:spTree>
    <p:extLst>
      <p:ext uri="{BB962C8B-B14F-4D97-AF65-F5344CB8AC3E}">
        <p14:creationId xmlns:p14="http://schemas.microsoft.com/office/powerpoint/2010/main" val="194948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31182" y="2676494"/>
            <a:ext cx="5505847"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10" name="Gruppe 9"/>
          <p:cNvGrpSpPr/>
          <p:nvPr userDrawn="1"/>
        </p:nvGrpSpPr>
        <p:grpSpPr>
          <a:xfrm>
            <a:off x="4099837" y="6027162"/>
            <a:ext cx="954530"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spTree>
    <p:extLst>
      <p:ext uri="{BB962C8B-B14F-4D97-AF65-F5344CB8AC3E}">
        <p14:creationId xmlns:p14="http://schemas.microsoft.com/office/powerpoint/2010/main" val="18571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grpSp>
        <p:nvGrpSpPr>
          <p:cNvPr id="30" name="Gruppe 29"/>
          <p:cNvGrpSpPr/>
          <p:nvPr userDrawn="1"/>
        </p:nvGrpSpPr>
        <p:grpSpPr>
          <a:xfrm>
            <a:off x="0" y="657225"/>
            <a:ext cx="303866"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
        <p:nvSpPr>
          <p:cNvPr id="26" name="Title 4"/>
          <p:cNvSpPr>
            <a:spLocks noGrp="1"/>
          </p:cNvSpPr>
          <p:nvPr>
            <p:ph type="title" hasCustomPrompt="1"/>
          </p:nvPr>
        </p:nvSpPr>
        <p:spPr>
          <a:xfrm>
            <a:off x="440531" y="370765"/>
            <a:ext cx="3387329"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53094" y="820387"/>
            <a:ext cx="5207526" cy="5825654"/>
          </a:xfrm>
          <a:prstGeom prst="rect">
            <a:avLst/>
          </a:prstGeom>
        </p:spPr>
      </p:pic>
      <p:sp>
        <p:nvSpPr>
          <p:cNvPr id="28" name="Picture Placeholder 4"/>
          <p:cNvSpPr>
            <a:spLocks noGrp="1"/>
          </p:cNvSpPr>
          <p:nvPr>
            <p:ph type="pic" sz="quarter" idx="11" hasCustomPrompt="1"/>
          </p:nvPr>
        </p:nvSpPr>
        <p:spPr>
          <a:xfrm>
            <a:off x="4465365" y="1240418"/>
            <a:ext cx="4678635"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440531" y="2065338"/>
            <a:ext cx="3387329"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40531" y="367629"/>
            <a:ext cx="3665245"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4572000" y="2262580"/>
            <a:ext cx="4143375" cy="3572737"/>
          </a:xfrm>
        </p:spPr>
        <p:txBody>
          <a:bodyPr rtlCol="0"/>
          <a:lstStyle/>
          <a:p>
            <a:pPr rtl="0"/>
            <a:endParaRPr lang="da-DK"/>
          </a:p>
        </p:txBody>
      </p:sp>
      <p:sp>
        <p:nvSpPr>
          <p:cNvPr id="13" name="Pladsholder til tekst 12"/>
          <p:cNvSpPr>
            <a:spLocks noGrp="1"/>
          </p:cNvSpPr>
          <p:nvPr>
            <p:ph type="body" sz="quarter" idx="13" hasCustomPrompt="1"/>
          </p:nvPr>
        </p:nvSpPr>
        <p:spPr>
          <a:xfrm>
            <a:off x="440531" y="2262580"/>
            <a:ext cx="3665244"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579076" y="0"/>
            <a:ext cx="356492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Title 4"/>
          <p:cNvSpPr>
            <a:spLocks noGrp="1"/>
          </p:cNvSpPr>
          <p:nvPr>
            <p:ph type="title" hasCustomPrompt="1"/>
          </p:nvPr>
        </p:nvSpPr>
        <p:spPr>
          <a:xfrm>
            <a:off x="440531" y="359274"/>
            <a:ext cx="3367834"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40532" y="2143360"/>
            <a:ext cx="3367834"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557093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5" name="Picture Placeholder 4"/>
          <p:cNvSpPr>
            <a:spLocks noGrp="1"/>
          </p:cNvSpPr>
          <p:nvPr>
            <p:ph type="pic" sz="quarter" idx="11" hasCustomPrompt="1"/>
          </p:nvPr>
        </p:nvSpPr>
        <p:spPr>
          <a:xfrm>
            <a:off x="5570935" y="0"/>
            <a:ext cx="357306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440531" y="373446"/>
            <a:ext cx="3512344"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437554" y="2101810"/>
            <a:ext cx="3515321"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grpSp>
        <p:nvGrpSpPr>
          <p:cNvPr id="55" name="Gruppe 54"/>
          <p:cNvGrpSpPr/>
          <p:nvPr userDrawn="1"/>
        </p:nvGrpSpPr>
        <p:grpSpPr>
          <a:xfrm>
            <a:off x="4117182" y="5903913"/>
            <a:ext cx="932260"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39528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80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a:t>
            </a:fld>
            <a:endParaRPr lang="en-US" dirty="0"/>
          </a:p>
        </p:txBody>
      </p:sp>
      <p:sp>
        <p:nvSpPr>
          <p:cNvPr id="6" name="Title 4"/>
          <p:cNvSpPr>
            <a:spLocks noGrp="1"/>
          </p:cNvSpPr>
          <p:nvPr>
            <p:ph type="title" hasCustomPrompt="1"/>
          </p:nvPr>
        </p:nvSpPr>
        <p:spPr>
          <a:xfrm>
            <a:off x="440531" y="373446"/>
            <a:ext cx="3340895"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4099837" y="6027162"/>
            <a:ext cx="954530"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sp>
        <p:nvSpPr>
          <p:cNvPr id="4" name="Pladsholder til tekst 3"/>
          <p:cNvSpPr>
            <a:spLocks noGrp="1"/>
          </p:cNvSpPr>
          <p:nvPr>
            <p:ph type="body" sz="quarter" idx="12" hasCustomPrompt="1"/>
          </p:nvPr>
        </p:nvSpPr>
        <p:spPr>
          <a:xfrm>
            <a:off x="437555" y="2101810"/>
            <a:ext cx="3343871"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2627" y="657225"/>
            <a:ext cx="303866"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solidFill>
                  <a:schemeClr val="bg1"/>
                </a:solidFill>
              </a:endParaRPr>
            </a:p>
          </p:txBody>
        </p:sp>
      </p:grpSp>
      <p:sp>
        <p:nvSpPr>
          <p:cNvPr id="75" name="Picture Placeholder 4"/>
          <p:cNvSpPr>
            <a:spLocks noGrp="1"/>
          </p:cNvSpPr>
          <p:nvPr>
            <p:ph type="pic" sz="quarter" idx="11" hasCustomPrompt="1"/>
          </p:nvPr>
        </p:nvSpPr>
        <p:spPr>
          <a:xfrm>
            <a:off x="3952875" y="0"/>
            <a:ext cx="5191125"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grpSp>
        <p:nvGrpSpPr>
          <p:cNvPr id="59" name="Group 4"/>
          <p:cNvGrpSpPr>
            <a:grpSpLocks noChangeAspect="1"/>
          </p:cNvGrpSpPr>
          <p:nvPr userDrawn="1"/>
        </p:nvGrpSpPr>
        <p:grpSpPr bwMode="auto">
          <a:xfrm>
            <a:off x="4119563" y="5903914"/>
            <a:ext cx="927497"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sz="1800"/>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 id="2147484066" r:id="rId14"/>
    <p:sldLayoutId id="2147484069" r:id="rId15"/>
    <p:sldLayoutId id="2147484070" r:id="rId16"/>
    <p:sldLayoutId id="2147484077" r:id="rId17"/>
    <p:sldLayoutId id="2147484075" r:id="rId18"/>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49062377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0531" y="458583"/>
            <a:ext cx="73152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8504915" y="593223"/>
            <a:ext cx="428601"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442238" y="2032831"/>
            <a:ext cx="73152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4099837" y="6027162"/>
            <a:ext cx="954530"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grpSp>
      <p:grpSp>
        <p:nvGrpSpPr>
          <p:cNvPr id="81" name="Gruppe 80"/>
          <p:cNvGrpSpPr/>
          <p:nvPr userDrawn="1"/>
        </p:nvGrpSpPr>
        <p:grpSpPr>
          <a:xfrm>
            <a:off x="-2627" y="657225"/>
            <a:ext cx="303866"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1800"/>
            </a:p>
          </p:txBody>
        </p:sp>
      </p:grpSp>
    </p:spTree>
    <p:extLst>
      <p:ext uri="{BB962C8B-B14F-4D97-AF65-F5344CB8AC3E}">
        <p14:creationId xmlns:p14="http://schemas.microsoft.com/office/powerpoint/2010/main" val="14030601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8"/>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8"/>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9"/>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9"/>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9"/>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2880" userDrawn="1">
          <p15:clr>
            <a:srgbClr val="F26B43"/>
          </p15:clr>
        </p15:guide>
        <p15:guide id="1" orient="horz" pos="1162" userDrawn="1">
          <p15:clr>
            <a:srgbClr val="F26B43"/>
          </p15:clr>
        </p15:guide>
        <p15:guide id="28" pos="278" userDrawn="1">
          <p15:clr>
            <a:srgbClr val="F26B43"/>
          </p15:clr>
        </p15:guide>
        <p15:guide id="29" pos="5490" userDrawn="1">
          <p15:clr>
            <a:srgbClr val="F26B43"/>
          </p15:clr>
        </p15:guide>
        <p15:guide id="48" pos="856" userDrawn="1">
          <p15:clr>
            <a:srgbClr val="F26B43"/>
          </p15:clr>
        </p15:guide>
        <p15:guide id="51" orient="horz" pos="414" userDrawn="1">
          <p15:clr>
            <a:srgbClr val="F26B43"/>
          </p15:clr>
        </p15:guide>
        <p15:guide id="52" pos="3254" userDrawn="1">
          <p15:clr>
            <a:srgbClr val="F26B43"/>
          </p15:clr>
        </p15:guide>
        <p15:guide id="53" pos="35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A31791-2476-46EE-BC39-DF3A1280FB23}"/>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p:spPr>
      </p:pic>
      <p:sp>
        <p:nvSpPr>
          <p:cNvPr id="4" name="Titel 3"/>
          <p:cNvSpPr>
            <a:spLocks noGrp="1"/>
          </p:cNvSpPr>
          <p:nvPr>
            <p:ph type="title"/>
          </p:nvPr>
        </p:nvSpPr>
        <p:spPr>
          <a:xfrm>
            <a:off x="1459884" y="1985506"/>
            <a:ext cx="6222644" cy="1473781"/>
          </a:xfrm>
        </p:spPr>
        <p:txBody>
          <a:bodyPr rtlCol="0"/>
          <a:lstStyle/>
          <a:p>
            <a:r>
              <a:rPr lang="en-GB" dirty="0"/>
              <a:t>Neural network-based imitation of model predictive control for power converters</a:t>
            </a:r>
            <a:endParaRPr lang="da-DK" dirty="0"/>
          </a:p>
        </p:txBody>
      </p:sp>
      <p:sp>
        <p:nvSpPr>
          <p:cNvPr id="7" name="Pladsholder til tekst 6"/>
          <p:cNvSpPr>
            <a:spLocks noGrp="1"/>
          </p:cNvSpPr>
          <p:nvPr>
            <p:ph type="body" sz="quarter" idx="12"/>
          </p:nvPr>
        </p:nvSpPr>
        <p:spPr>
          <a:xfrm>
            <a:off x="1415648" y="3764582"/>
            <a:ext cx="6311117" cy="412750"/>
          </a:xfrm>
        </p:spPr>
        <p:txBody>
          <a:bodyPr rtlCol="0"/>
          <a:lstStyle/>
          <a:p>
            <a:r>
              <a:rPr lang="da-DK" dirty="0"/>
              <a:t>Aitor Teran, Cristina Roche, Pere Izquierdo</a:t>
            </a:r>
          </a:p>
        </p:txBody>
      </p:sp>
      <p:grpSp>
        <p:nvGrpSpPr>
          <p:cNvPr id="35" name="Gruppe 34"/>
          <p:cNvGrpSpPr/>
          <p:nvPr/>
        </p:nvGrpSpPr>
        <p:grpSpPr>
          <a:xfrm>
            <a:off x="3965576"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324504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sp>
        <p:nvSpPr>
          <p:cNvPr id="7" name="Rectangle 6">
            <a:extLst>
              <a:ext uri="{FF2B5EF4-FFF2-40B4-BE49-F238E27FC236}">
                <a16:creationId xmlns:a16="http://schemas.microsoft.com/office/drawing/2014/main" id="{BF4D7BAD-75AA-441E-A594-277E68445D6B}"/>
              </a:ext>
            </a:extLst>
          </p:cNvPr>
          <p:cNvSpPr/>
          <p:nvPr/>
        </p:nvSpPr>
        <p:spPr>
          <a:xfrm>
            <a:off x="3285085" y="580141"/>
            <a:ext cx="4380551" cy="1138773"/>
          </a:xfrm>
          <a:prstGeom prst="rect">
            <a:avLst/>
          </a:prstGeom>
        </p:spPr>
        <p:txBody>
          <a:bodyPr wrap="square">
            <a:spAutoFit/>
          </a:bodyPr>
          <a:lstStyle/>
          <a:p>
            <a:r>
              <a:rPr lang="en-GB" sz="3200" dirty="0">
                <a:latin typeface="Arial" panose="020B0604020202020204" pitchFamily="34" charset="0"/>
              </a:rPr>
              <a:t>Imitator robustness</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EEF329A1-38F5-4DCB-BED6-20789E9E7621}"/>
              </a:ext>
            </a:extLst>
          </p:cNvPr>
          <p:cNvPicPr>
            <a:picLocks noChangeAspect="1"/>
          </p:cNvPicPr>
          <p:nvPr/>
        </p:nvPicPr>
        <p:blipFill>
          <a:blip r:embed="rId3"/>
          <a:stretch>
            <a:fillRect/>
          </a:stretch>
        </p:blipFill>
        <p:spPr>
          <a:xfrm>
            <a:off x="2180942" y="3429000"/>
            <a:ext cx="4782115" cy="2881715"/>
          </a:xfrm>
          <a:prstGeom prst="rect">
            <a:avLst/>
          </a:prstGeom>
        </p:spPr>
      </p:pic>
      <p:pic>
        <p:nvPicPr>
          <p:cNvPr id="5" name="Picture 4">
            <a:extLst>
              <a:ext uri="{FF2B5EF4-FFF2-40B4-BE49-F238E27FC236}">
                <a16:creationId xmlns:a16="http://schemas.microsoft.com/office/drawing/2014/main" id="{A44803E3-5FD4-4913-A544-556D9B563718}"/>
              </a:ext>
            </a:extLst>
          </p:cNvPr>
          <p:cNvPicPr>
            <a:picLocks noChangeAspect="1"/>
          </p:cNvPicPr>
          <p:nvPr/>
        </p:nvPicPr>
        <p:blipFill>
          <a:blip r:embed="rId4"/>
          <a:stretch>
            <a:fillRect/>
          </a:stretch>
        </p:blipFill>
        <p:spPr>
          <a:xfrm>
            <a:off x="4257371" y="1508814"/>
            <a:ext cx="3919538" cy="1371600"/>
          </a:xfrm>
          <a:prstGeom prst="rect">
            <a:avLst/>
          </a:prstGeom>
        </p:spPr>
      </p:pic>
      <p:sp>
        <p:nvSpPr>
          <p:cNvPr id="11" name="Rectangle 10">
            <a:extLst>
              <a:ext uri="{FF2B5EF4-FFF2-40B4-BE49-F238E27FC236}">
                <a16:creationId xmlns:a16="http://schemas.microsoft.com/office/drawing/2014/main" id="{DACFB543-42B7-4948-A03F-A6755A7E8779}"/>
              </a:ext>
            </a:extLst>
          </p:cNvPr>
          <p:cNvSpPr/>
          <p:nvPr/>
        </p:nvSpPr>
        <p:spPr>
          <a:xfrm>
            <a:off x="621947" y="1379006"/>
            <a:ext cx="3246072" cy="1631216"/>
          </a:xfrm>
          <a:prstGeom prst="rect">
            <a:avLst/>
          </a:prstGeom>
        </p:spPr>
        <p:txBody>
          <a:bodyPr wrap="square">
            <a:spAutoFit/>
          </a:bodyPr>
          <a:lstStyle/>
          <a:p>
            <a:pPr marL="285750" indent="-285750">
              <a:buFont typeface="Wingdings" panose="05000000000000000000" pitchFamily="2" charset="2"/>
              <a:buChar char="§"/>
            </a:pPr>
            <a:r>
              <a:rPr lang="en-GB" sz="2000" b="0" i="0" dirty="0">
                <a:effectLst/>
                <a:latin typeface="Arial" panose="020B0604020202020204" pitchFamily="34" charset="0"/>
              </a:rPr>
              <a:t>Ability to extrapolate to </a:t>
            </a:r>
            <a:r>
              <a:rPr lang="en-GB" sz="2000" dirty="0">
                <a:latin typeface="Arial" panose="020B0604020202020204" pitchFamily="34" charset="0"/>
              </a:rPr>
              <a:t>un</a:t>
            </a:r>
            <a:r>
              <a:rPr lang="en-GB" sz="2000" b="0" i="0" dirty="0">
                <a:effectLst/>
                <a:latin typeface="Arial" panose="020B0604020202020204" pitchFamily="34" charset="0"/>
              </a:rPr>
              <a:t>trained data</a:t>
            </a:r>
          </a:p>
          <a:p>
            <a:pPr marL="285750" indent="-285750">
              <a:buFont typeface="Wingdings" panose="05000000000000000000" pitchFamily="2" charset="2"/>
              <a:buChar char="§"/>
            </a:pPr>
            <a:endParaRPr lang="en-GB" sz="2000" b="0" i="0" dirty="0">
              <a:effectLst/>
              <a:latin typeface="Arial" panose="020B0604020202020204" pitchFamily="34" charset="0"/>
            </a:endParaRPr>
          </a:p>
          <a:p>
            <a:pPr marL="285750" indent="-285750">
              <a:buFont typeface="Wingdings" panose="05000000000000000000" pitchFamily="2" charset="2"/>
              <a:buChar char="§"/>
            </a:pPr>
            <a:r>
              <a:rPr lang="en-GB" sz="2000" dirty="0">
                <a:latin typeface="Arial" panose="020B0604020202020204" pitchFamily="34" charset="0"/>
              </a:rPr>
              <a:t>Robust to voltage reference changes</a:t>
            </a:r>
            <a:endParaRPr lang="en-GB" b="0" i="0" dirty="0">
              <a:effectLst/>
              <a:latin typeface="Arial" panose="020B0604020202020204" pitchFamily="34" charset="0"/>
            </a:endParaRPr>
          </a:p>
        </p:txBody>
      </p:sp>
    </p:spTree>
    <p:extLst>
      <p:ext uri="{BB962C8B-B14F-4D97-AF65-F5344CB8AC3E}">
        <p14:creationId xmlns:p14="http://schemas.microsoft.com/office/powerpoint/2010/main" val="365122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CONCLUSION</a:t>
            </a:r>
            <a:br>
              <a:rPr lang="da-DK" dirty="0">
                <a:solidFill>
                  <a:srgbClr val="002060"/>
                </a:solidFill>
              </a:rPr>
            </a:br>
            <a:endParaRPr lang="da-DK" dirty="0"/>
          </a:p>
        </p:txBody>
      </p:sp>
      <p:sp>
        <p:nvSpPr>
          <p:cNvPr id="9" name="Rectangle 8">
            <a:extLst>
              <a:ext uri="{FF2B5EF4-FFF2-40B4-BE49-F238E27FC236}">
                <a16:creationId xmlns:a16="http://schemas.microsoft.com/office/drawing/2014/main" id="{203A8983-AB36-4759-8CAF-2AA60B71F5E8}"/>
              </a:ext>
            </a:extLst>
          </p:cNvPr>
          <p:cNvSpPr/>
          <p:nvPr/>
        </p:nvSpPr>
        <p:spPr>
          <a:xfrm>
            <a:off x="605521" y="1810940"/>
            <a:ext cx="7685039" cy="3693319"/>
          </a:xfrm>
          <a:prstGeom prst="rect">
            <a:avLst/>
          </a:prstGeom>
        </p:spPr>
        <p:txBody>
          <a:bodyPr wrap="square">
            <a:spAutoFit/>
          </a:bodyPr>
          <a:lstStyle/>
          <a:p>
            <a:pPr marL="285750" indent="-285750">
              <a:buFont typeface="Wingdings" panose="05000000000000000000" pitchFamily="2" charset="2"/>
              <a:buChar char="§"/>
            </a:pPr>
            <a:r>
              <a:rPr lang="en-GB" sz="2400" dirty="0">
                <a:latin typeface="Arial" panose="020B0604020202020204" pitchFamily="34" charset="0"/>
              </a:rPr>
              <a:t>The imitation method removes the computational limitations of FS-MPC, while maintaining its performance.</a:t>
            </a:r>
          </a:p>
          <a:p>
            <a:pPr marL="285750" indent="-285750">
              <a:buFont typeface="Wingdings" panose="05000000000000000000" pitchFamily="2" charset="2"/>
              <a:buChar char="§"/>
            </a:pPr>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ANNs show great potential for application in the field of power electronics.</a:t>
            </a:r>
          </a:p>
          <a:p>
            <a:endParaRPr lang="en-GB" sz="2400" b="0" i="0" dirty="0">
              <a:effectLst/>
              <a:latin typeface="Arial" panose="020B0604020202020204" pitchFamily="34" charset="0"/>
            </a:endParaRPr>
          </a:p>
          <a:p>
            <a:pPr marL="285750" indent="-285750">
              <a:buFont typeface="Wingdings" panose="05000000000000000000" pitchFamily="2" charset="2"/>
              <a:buChar char="§"/>
            </a:pPr>
            <a:r>
              <a:rPr lang="en-GB" sz="2400" dirty="0">
                <a:latin typeface="Arial" panose="020B0604020202020204" pitchFamily="34" charset="0"/>
              </a:rPr>
              <a:t>In principle, the method could be used for any control scheme.</a:t>
            </a:r>
            <a:endParaRPr lang="en-GB" sz="2400" b="0" i="0" dirty="0">
              <a:effectLst/>
              <a:latin typeface="Arial" panose="020B0604020202020204" pitchFamily="34" charset="0"/>
            </a:endParaRPr>
          </a:p>
          <a:p>
            <a:endParaRPr lang="en-GB" sz="2000" b="0" i="0" dirty="0">
              <a:effectLst/>
              <a:latin typeface="Arial" panose="020B0604020202020204" pitchFamily="34" charset="0"/>
            </a:endParaRPr>
          </a:p>
        </p:txBody>
      </p:sp>
    </p:spTree>
    <p:extLst>
      <p:ext uri="{BB962C8B-B14F-4D97-AF65-F5344CB8AC3E}">
        <p14:creationId xmlns:p14="http://schemas.microsoft.com/office/powerpoint/2010/main" val="70159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billede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t="6451" r="9524" b="17311"/>
          <a:stretch/>
        </p:blipFill>
        <p:spPr/>
      </p:pic>
      <p:sp>
        <p:nvSpPr>
          <p:cNvPr id="6" name="Titel 5"/>
          <p:cNvSpPr>
            <a:spLocks noGrp="1"/>
          </p:cNvSpPr>
          <p:nvPr>
            <p:ph type="title"/>
          </p:nvPr>
        </p:nvSpPr>
        <p:spPr/>
        <p:txBody>
          <a:bodyPr rtlCol="0"/>
          <a:lstStyle/>
          <a:p>
            <a:pPr rtl="0">
              <a:lnSpc>
                <a:spcPct val="150000"/>
              </a:lnSpc>
            </a:pPr>
            <a:r>
              <a:rPr lang="da-DK"/>
              <a:t>THANK YOU</a:t>
            </a:r>
            <a:endParaRPr lang="da-DK" dirty="0"/>
          </a:p>
        </p:txBody>
      </p:sp>
      <p:grpSp>
        <p:nvGrpSpPr>
          <p:cNvPr id="5" name="Gruppe 4"/>
          <p:cNvGrpSpPr/>
          <p:nvPr/>
        </p:nvGrpSpPr>
        <p:grpSpPr>
          <a:xfrm>
            <a:off x="3965576"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a-DK"/>
            </a:p>
          </p:txBody>
        </p:sp>
      </p:grpSp>
      <p:pic>
        <p:nvPicPr>
          <p:cNvPr id="61" name="Picture Placeholder 7">
            <a:extLst>
              <a:ext uri="{FF2B5EF4-FFF2-40B4-BE49-F238E27FC236}">
                <a16:creationId xmlns:a16="http://schemas.microsoft.com/office/drawing/2014/main" id="{CA360E2D-F45C-4376-A18A-6FBE936D12DE}"/>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62" name="Titel 5">
            <a:extLst>
              <a:ext uri="{FF2B5EF4-FFF2-40B4-BE49-F238E27FC236}">
                <a16:creationId xmlns:a16="http://schemas.microsoft.com/office/drawing/2014/main" id="{B9B6EA2F-F3C6-44C8-82E9-6E0D2231B7EE}"/>
              </a:ext>
            </a:extLst>
          </p:cNvPr>
          <p:cNvSpPr txBox="1">
            <a:spLocks/>
          </p:cNvSpPr>
          <p:nvPr/>
        </p:nvSpPr>
        <p:spPr>
          <a:xfrm>
            <a:off x="1983582" y="2828894"/>
            <a:ext cx="5505847" cy="1036319"/>
          </a:xfrm>
          <a:prstGeom prst="rect">
            <a:avLst/>
          </a:prstGeom>
          <a:solidFill>
            <a:schemeClr val="bg1"/>
          </a:solidFill>
          <a:effectLst/>
        </p:spPr>
        <p:txBody>
          <a:bodyPr vert="horz" lIns="0" tIns="108000" rIns="0" bIns="0" rtlCol="0" anchor="t"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pPr>
              <a:lnSpc>
                <a:spcPct val="150000"/>
              </a:lnSpc>
            </a:pPr>
            <a:r>
              <a:rPr lang="da-DK"/>
              <a:t>THANK YOU</a:t>
            </a:r>
            <a:endParaRPr lang="da-DK" dirty="0"/>
          </a:p>
        </p:txBody>
      </p:sp>
    </p:spTree>
    <p:extLst>
      <p:ext uri="{BB962C8B-B14F-4D97-AF65-F5344CB8AC3E}">
        <p14:creationId xmlns:p14="http://schemas.microsoft.com/office/powerpoint/2010/main" val="274119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017835-D14C-45E6-A3C1-1110F49E19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10" r="16"/>
          <a:stretch/>
        </p:blipFill>
        <p:spPr>
          <a:xfrm>
            <a:off x="3952875" y="-8344"/>
            <a:ext cx="5191125" cy="6858000"/>
          </a:xfrm>
          <a:prstGeom prst="rect">
            <a:avLst/>
          </a:prstGeom>
          <a:pattFill prst="pct10">
            <a:fgClr>
              <a:schemeClr val="tx1"/>
            </a:fgClr>
            <a:bgClr>
              <a:schemeClr val="bg1"/>
            </a:bgClr>
          </a:pattFill>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pic>
        <p:nvPicPr>
          <p:cNvPr id="13" name="Picture Placeholder 7">
            <a:extLst>
              <a:ext uri="{FF2B5EF4-FFF2-40B4-BE49-F238E27FC236}">
                <a16:creationId xmlns:a16="http://schemas.microsoft.com/office/drawing/2014/main" id="{3CF13C5A-3550-4113-AC93-7C1EE3574A99}"/>
              </a:ext>
            </a:extLst>
          </p:cNvPr>
          <p:cNvPicPr>
            <a:picLocks noChangeAspect="1"/>
          </p:cNvPicPr>
          <p:nvPr/>
        </p:nvPicPr>
        <p:blipFill>
          <a:blip r:embed="rId5">
            <a:extLst>
              <a:ext uri="{28A0092B-C50C-407E-A947-70E740481C1C}">
                <a14:useLocalDpi xmlns:a14="http://schemas.microsoft.com/office/drawing/2010/main" val="0"/>
              </a:ext>
            </a:extLst>
          </a:blip>
          <a:srcRect l="16" r="16"/>
          <a:stretch>
            <a:fillRect/>
          </a:stretch>
        </p:blipFill>
        <p:spPr>
          <a:xfrm>
            <a:off x="-12700" y="0"/>
            <a:ext cx="9156699" cy="6858000"/>
          </a:xfrm>
          <a:prstGeom prst="rect">
            <a:avLst/>
          </a:prstGeom>
          <a:pattFill prst="pct10">
            <a:fgClr>
              <a:schemeClr val="tx1"/>
            </a:fgClr>
            <a:bgClr>
              <a:schemeClr val="bg1"/>
            </a:bgClr>
          </a:pattFill>
        </p:spPr>
      </p:pic>
      <p:sp>
        <p:nvSpPr>
          <p:cNvPr id="14" name="Rectangle 13">
            <a:extLst>
              <a:ext uri="{FF2B5EF4-FFF2-40B4-BE49-F238E27FC236}">
                <a16:creationId xmlns:a16="http://schemas.microsoft.com/office/drawing/2014/main" id="{387109CD-64F6-41E2-9BEE-112E0E0BA300}"/>
              </a:ext>
            </a:extLst>
          </p:cNvPr>
          <p:cNvSpPr/>
          <p:nvPr/>
        </p:nvSpPr>
        <p:spPr>
          <a:xfrm>
            <a:off x="-12701" y="-8344"/>
            <a:ext cx="3952874" cy="6858000"/>
          </a:xfrm>
          <a:prstGeom prst="rect">
            <a:avLst/>
          </a:prstGeom>
          <a:solidFill>
            <a:srgbClr val="76818B">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itel 5"/>
          <p:cNvSpPr>
            <a:spLocks noGrp="1"/>
          </p:cNvSpPr>
          <p:nvPr>
            <p:ph type="title"/>
          </p:nvPr>
        </p:nvSpPr>
        <p:spPr/>
        <p:txBody>
          <a:bodyPr rtlCol="0"/>
          <a:lstStyle/>
          <a:p>
            <a:pPr rtl="0"/>
            <a:r>
              <a:rPr lang="en-gb" dirty="0"/>
              <a:t>CONTENT</a:t>
            </a:r>
            <a:endParaRPr lang="da-DK" dirty="0"/>
          </a:p>
        </p:txBody>
      </p:sp>
      <p:sp>
        <p:nvSpPr>
          <p:cNvPr id="7" name="Pladsholder til tekst 6"/>
          <p:cNvSpPr>
            <a:spLocks noGrp="1"/>
          </p:cNvSpPr>
          <p:nvPr>
            <p:ph type="body" sz="quarter" idx="12"/>
          </p:nvPr>
        </p:nvSpPr>
        <p:spPr>
          <a:xfrm>
            <a:off x="440531" y="2546920"/>
            <a:ext cx="3343871" cy="3600491"/>
          </a:xfrm>
        </p:spPr>
        <p:txBody>
          <a:bodyPr rtlCol="0">
            <a:normAutofit/>
          </a:bodyPr>
          <a:lstStyle/>
          <a:p>
            <a:pPr rtl="0"/>
            <a:r>
              <a:rPr lang="en-gb" sz="2000" dirty="0"/>
              <a:t>FS-MPC</a:t>
            </a:r>
          </a:p>
          <a:p>
            <a:pPr rtl="0"/>
            <a:r>
              <a:rPr lang="en-GB" sz="2000" dirty="0"/>
              <a:t>ANN IMITATOR METHOD</a:t>
            </a:r>
          </a:p>
          <a:p>
            <a:pPr rtl="0"/>
            <a:r>
              <a:rPr lang="en-GB" sz="2000" dirty="0"/>
              <a:t>RESULTS</a:t>
            </a:r>
          </a:p>
          <a:p>
            <a:pPr rtl="0"/>
            <a:r>
              <a:rPr lang="en-GB" sz="2000" dirty="0"/>
              <a:t>CONCLUSION</a:t>
            </a:r>
          </a:p>
        </p:txBody>
      </p:sp>
    </p:spTree>
    <p:extLst>
      <p:ext uri="{BB962C8B-B14F-4D97-AF65-F5344CB8AC3E}">
        <p14:creationId xmlns:p14="http://schemas.microsoft.com/office/powerpoint/2010/main" val="2579694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34F482-17A7-4BB1-9D6C-8006B1239DB7}"/>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909775" y="395634"/>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MODEL</a:t>
            </a:r>
            <a:br>
              <a:rPr lang="da-DK" dirty="0">
                <a:solidFill>
                  <a:srgbClr val="002060"/>
                </a:solidFill>
              </a:rPr>
            </a:br>
            <a:endParaRPr lang="da-DK" dirty="0"/>
          </a:p>
        </p:txBody>
      </p:sp>
      <p:pic>
        <p:nvPicPr>
          <p:cNvPr id="22" name="Picture 21">
            <a:extLst>
              <a:ext uri="{FF2B5EF4-FFF2-40B4-BE49-F238E27FC236}">
                <a16:creationId xmlns:a16="http://schemas.microsoft.com/office/drawing/2014/main" id="{564B63DA-1347-417A-A0B0-B9998E788B57}"/>
              </a:ext>
            </a:extLst>
          </p:cNvPr>
          <p:cNvPicPr>
            <a:picLocks noChangeAspect="1"/>
          </p:cNvPicPr>
          <p:nvPr/>
        </p:nvPicPr>
        <p:blipFill>
          <a:blip r:embed="rId3"/>
          <a:stretch>
            <a:fillRect/>
          </a:stretch>
        </p:blipFill>
        <p:spPr>
          <a:xfrm>
            <a:off x="571499" y="1340123"/>
            <a:ext cx="8001001" cy="4151092"/>
          </a:xfrm>
          <a:prstGeom prst="rect">
            <a:avLst/>
          </a:prstGeom>
        </p:spPr>
      </p:pic>
      <p:pic>
        <p:nvPicPr>
          <p:cNvPr id="25" name="Picture 24">
            <a:extLst>
              <a:ext uri="{FF2B5EF4-FFF2-40B4-BE49-F238E27FC236}">
                <a16:creationId xmlns:a16="http://schemas.microsoft.com/office/drawing/2014/main" id="{1E504460-8B58-43E1-939A-CA213BA47B9E}"/>
              </a:ext>
            </a:extLst>
          </p:cNvPr>
          <p:cNvPicPr>
            <a:picLocks noChangeAspect="1"/>
          </p:cNvPicPr>
          <p:nvPr/>
        </p:nvPicPr>
        <p:blipFill>
          <a:blip r:embed="rId4"/>
          <a:stretch>
            <a:fillRect/>
          </a:stretch>
        </p:blipFill>
        <p:spPr>
          <a:xfrm>
            <a:off x="2708213" y="5750005"/>
            <a:ext cx="3727572" cy="896203"/>
          </a:xfrm>
          <a:prstGeom prst="rect">
            <a:avLst/>
          </a:prstGeom>
        </p:spPr>
      </p:pic>
    </p:spTree>
    <p:extLst>
      <p:ext uri="{BB962C8B-B14F-4D97-AF65-F5344CB8AC3E}">
        <p14:creationId xmlns:p14="http://schemas.microsoft.com/office/powerpoint/2010/main" val="325803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7F97A1-BE20-4CA8-B578-0E380A237C6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FS-MPC </a:t>
            </a:r>
            <a:br>
              <a:rPr lang="da-DK" dirty="0">
                <a:solidFill>
                  <a:srgbClr val="002060"/>
                </a:solidFill>
              </a:rPr>
            </a:br>
            <a:endParaRPr lang="da-DK" dirty="0"/>
          </a:p>
        </p:txBody>
      </p:sp>
      <p:pic>
        <p:nvPicPr>
          <p:cNvPr id="18" name="Picture 17">
            <a:extLst>
              <a:ext uri="{FF2B5EF4-FFF2-40B4-BE49-F238E27FC236}">
                <a16:creationId xmlns:a16="http://schemas.microsoft.com/office/drawing/2014/main" id="{A2DB2B93-AF20-46C5-A477-39EC8568CE40}"/>
              </a:ext>
            </a:extLst>
          </p:cNvPr>
          <p:cNvPicPr>
            <a:picLocks noChangeAspect="1"/>
          </p:cNvPicPr>
          <p:nvPr/>
        </p:nvPicPr>
        <p:blipFill rotWithShape="1">
          <a:blip r:embed="rId3"/>
          <a:srcRect b="-16792"/>
          <a:stretch/>
        </p:blipFill>
        <p:spPr>
          <a:xfrm>
            <a:off x="363004" y="1886721"/>
            <a:ext cx="8511776" cy="5252243"/>
          </a:xfrm>
          <a:prstGeom prst="rect">
            <a:avLst/>
          </a:prstGeom>
        </p:spPr>
      </p:pic>
      <p:cxnSp>
        <p:nvCxnSpPr>
          <p:cNvPr id="5" name="Straight Arrow Connector 4">
            <a:extLst>
              <a:ext uri="{FF2B5EF4-FFF2-40B4-BE49-F238E27FC236}">
                <a16:creationId xmlns:a16="http://schemas.microsoft.com/office/drawing/2014/main" id="{A3C5601D-0C8B-4945-AF57-43CB1AC96D1C}"/>
              </a:ext>
            </a:extLst>
          </p:cNvPr>
          <p:cNvCxnSpPr>
            <a:cxnSpLocks/>
          </p:cNvCxnSpPr>
          <p:nvPr/>
        </p:nvCxnSpPr>
        <p:spPr>
          <a:xfrm>
            <a:off x="7048500" y="1524000"/>
            <a:ext cx="0" cy="571500"/>
          </a:xfrm>
          <a:prstGeom prst="straightConnector1">
            <a:avLst/>
          </a:prstGeom>
          <a:ln w="38100">
            <a:solidFill>
              <a:srgbClr val="F00A0A"/>
            </a:solidFill>
            <a:tailEnd type="triangle"/>
          </a:ln>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0A5D1EBC-666F-4D98-8467-571B05920F5C}"/>
              </a:ext>
            </a:extLst>
          </p:cNvPr>
          <p:cNvSpPr/>
          <p:nvPr/>
        </p:nvSpPr>
        <p:spPr>
          <a:xfrm>
            <a:off x="6201918" y="1157974"/>
            <a:ext cx="2672862" cy="369332"/>
          </a:xfrm>
          <a:prstGeom prst="rect">
            <a:avLst/>
          </a:prstGeom>
        </p:spPr>
        <p:txBody>
          <a:bodyPr wrap="square">
            <a:spAutoFit/>
          </a:bodyPr>
          <a:lstStyle/>
          <a:p>
            <a:r>
              <a:rPr lang="en-GB" b="0" i="0" dirty="0">
                <a:effectLst/>
                <a:latin typeface="Arial" panose="020B0604020202020204" pitchFamily="34" charset="0"/>
              </a:rPr>
              <a:t>Optimal decision</a:t>
            </a:r>
          </a:p>
        </p:txBody>
      </p:sp>
      <p:sp>
        <p:nvSpPr>
          <p:cNvPr id="7" name="Rectangle 6">
            <a:extLst>
              <a:ext uri="{FF2B5EF4-FFF2-40B4-BE49-F238E27FC236}">
                <a16:creationId xmlns:a16="http://schemas.microsoft.com/office/drawing/2014/main" id="{1B7B170E-CB25-4E2A-9920-895421703C1E}"/>
              </a:ext>
            </a:extLst>
          </p:cNvPr>
          <p:cNvSpPr/>
          <p:nvPr/>
        </p:nvSpPr>
        <p:spPr>
          <a:xfrm>
            <a:off x="439204" y="1249264"/>
            <a:ext cx="5872500" cy="646331"/>
          </a:xfrm>
          <a:prstGeom prst="rect">
            <a:avLst/>
          </a:prstGeom>
        </p:spPr>
        <p:txBody>
          <a:bodyPr wrap="square">
            <a:spAutoFit/>
          </a:bodyPr>
          <a:lstStyle/>
          <a:p>
            <a:pPr marL="285750" indent="-285750">
              <a:buFont typeface="Wingdings" panose="05000000000000000000" pitchFamily="2" charset="2"/>
              <a:buChar char="§"/>
            </a:pPr>
            <a:r>
              <a:rPr lang="en-GB" dirty="0">
                <a:latin typeface="Arial" panose="020B0604020202020204" pitchFamily="34" charset="0"/>
              </a:rPr>
              <a:t>Algorithm that uses the model of the system to predict the control action that minimizes error.</a:t>
            </a:r>
          </a:p>
        </p:txBody>
      </p:sp>
    </p:spTree>
    <p:extLst>
      <p:ext uri="{BB962C8B-B14F-4D97-AF65-F5344CB8AC3E}">
        <p14:creationId xmlns:p14="http://schemas.microsoft.com/office/powerpoint/2010/main" val="15251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65447B-8E36-41A3-BC77-BD3B5569B55E}"/>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PROPOSED SOLUTION</a:t>
            </a:r>
            <a:endParaRPr lang="da-DK" dirty="0"/>
          </a:p>
        </p:txBody>
      </p:sp>
      <p:pic>
        <p:nvPicPr>
          <p:cNvPr id="3" name="Picture 2">
            <a:extLst>
              <a:ext uri="{FF2B5EF4-FFF2-40B4-BE49-F238E27FC236}">
                <a16:creationId xmlns:a16="http://schemas.microsoft.com/office/drawing/2014/main" id="{4324D522-05CB-46F9-8809-23E7234777B8}"/>
              </a:ext>
            </a:extLst>
          </p:cNvPr>
          <p:cNvPicPr>
            <a:picLocks noChangeAspect="1"/>
          </p:cNvPicPr>
          <p:nvPr/>
        </p:nvPicPr>
        <p:blipFill>
          <a:blip r:embed="rId3"/>
          <a:stretch>
            <a:fillRect/>
          </a:stretch>
        </p:blipFill>
        <p:spPr>
          <a:xfrm>
            <a:off x="586153" y="1618996"/>
            <a:ext cx="5454148" cy="4398734"/>
          </a:xfrm>
          <a:prstGeom prst="rect">
            <a:avLst/>
          </a:prstGeom>
        </p:spPr>
      </p:pic>
      <p:sp>
        <p:nvSpPr>
          <p:cNvPr id="5" name="Rectangle 4">
            <a:extLst>
              <a:ext uri="{FF2B5EF4-FFF2-40B4-BE49-F238E27FC236}">
                <a16:creationId xmlns:a16="http://schemas.microsoft.com/office/drawing/2014/main" id="{CED50F5B-CD83-4DF0-B5C8-781C038CBB20}"/>
              </a:ext>
            </a:extLst>
          </p:cNvPr>
          <p:cNvSpPr/>
          <p:nvPr/>
        </p:nvSpPr>
        <p:spPr>
          <a:xfrm>
            <a:off x="6260123" y="2381745"/>
            <a:ext cx="2672862" cy="1754326"/>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Low computational </a:t>
            </a:r>
            <a:r>
              <a:rPr lang="en-GB" dirty="0">
                <a:latin typeface="Arial" panose="020B0604020202020204" pitchFamily="34" charset="0"/>
              </a:rPr>
              <a:t>burden.</a:t>
            </a: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Abilit</a:t>
            </a:r>
            <a:r>
              <a:rPr lang="en-GB" dirty="0">
                <a:latin typeface="Arial" panose="020B0604020202020204" pitchFamily="34" charset="0"/>
              </a:rPr>
              <a:t>y to imitate different controllers.</a:t>
            </a:r>
          </a:p>
          <a:p>
            <a:pPr marL="285750" indent="-285750">
              <a:buFontTx/>
              <a:buChar char="-"/>
            </a:pPr>
            <a:endParaRPr lang="en-GB" b="0" i="0" dirty="0">
              <a:effectLst/>
              <a:latin typeface="Arial" panose="020B0604020202020204" pitchFamily="34" charset="0"/>
            </a:endParaRPr>
          </a:p>
        </p:txBody>
      </p:sp>
      <p:sp>
        <p:nvSpPr>
          <p:cNvPr id="6" name="Rectangle 5">
            <a:extLst>
              <a:ext uri="{FF2B5EF4-FFF2-40B4-BE49-F238E27FC236}">
                <a16:creationId xmlns:a16="http://schemas.microsoft.com/office/drawing/2014/main" id="{6E97E3FB-BE3C-4B08-ADCE-6333E4A7637A}"/>
              </a:ext>
            </a:extLst>
          </p:cNvPr>
          <p:cNvSpPr/>
          <p:nvPr/>
        </p:nvSpPr>
        <p:spPr>
          <a:xfrm>
            <a:off x="692882" y="2311104"/>
            <a:ext cx="808482" cy="369332"/>
          </a:xfrm>
          <a:prstGeom prst="rect">
            <a:avLst/>
          </a:prstGeom>
          <a:solidFill>
            <a:schemeClr val="tx1">
              <a:lumMod val="20000"/>
              <a:lumOff val="80000"/>
            </a:schemeClr>
          </a:solidFill>
        </p:spPr>
        <p:txBody>
          <a:bodyPr wrap="square">
            <a:spAutoFit/>
          </a:bodyPr>
          <a:lstStyle/>
          <a:p>
            <a:r>
              <a:rPr lang="en-GB" b="0" i="0" dirty="0">
                <a:effectLst/>
                <a:latin typeface="Arial" panose="020B0604020202020204" pitchFamily="34" charset="0"/>
              </a:rPr>
              <a:t>Inputs</a:t>
            </a:r>
          </a:p>
        </p:txBody>
      </p:sp>
      <p:sp>
        <p:nvSpPr>
          <p:cNvPr id="8" name="Rectangle 7">
            <a:extLst>
              <a:ext uri="{FF2B5EF4-FFF2-40B4-BE49-F238E27FC236}">
                <a16:creationId xmlns:a16="http://schemas.microsoft.com/office/drawing/2014/main" id="{6BABF381-19FA-4F59-9636-D8569C675E0B}"/>
              </a:ext>
            </a:extLst>
          </p:cNvPr>
          <p:cNvSpPr/>
          <p:nvPr/>
        </p:nvSpPr>
        <p:spPr>
          <a:xfrm>
            <a:off x="5077376" y="2313653"/>
            <a:ext cx="983518" cy="369332"/>
          </a:xfrm>
          <a:prstGeom prst="rect">
            <a:avLst/>
          </a:prstGeom>
          <a:solidFill>
            <a:schemeClr val="tx1">
              <a:lumMod val="20000"/>
              <a:lumOff val="80000"/>
            </a:schemeClr>
          </a:solidFill>
        </p:spPr>
        <p:txBody>
          <a:bodyPr wrap="square">
            <a:spAutoFit/>
          </a:bodyPr>
          <a:lstStyle/>
          <a:p>
            <a:r>
              <a:rPr lang="en-GB" dirty="0">
                <a:latin typeface="Arial" panose="020B0604020202020204" pitchFamily="34" charset="0"/>
              </a:rPr>
              <a:t>Outputs</a:t>
            </a:r>
          </a:p>
        </p:txBody>
      </p:sp>
    </p:spTree>
    <p:extLst>
      <p:ext uri="{BB962C8B-B14F-4D97-AF65-F5344CB8AC3E}">
        <p14:creationId xmlns:p14="http://schemas.microsoft.com/office/powerpoint/2010/main" val="96126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8ED01B-F3CF-49ED-85E8-34C36EE76693}"/>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s-ES" dirty="0">
                <a:solidFill>
                  <a:srgbClr val="002060"/>
                </a:solidFill>
                <a:latin typeface="Arial" panose="020B0604020202020204" pitchFamily="34" charset="0"/>
                <a:cs typeface="Arial" panose="020B0604020202020204" pitchFamily="34" charset="0"/>
              </a:rPr>
              <a:t>DATA ACQUISITION</a:t>
            </a:r>
            <a:endParaRPr lang="da-DK" dirty="0"/>
          </a:p>
        </p:txBody>
      </p:sp>
      <p:pic>
        <p:nvPicPr>
          <p:cNvPr id="4" name="Picture 3">
            <a:extLst>
              <a:ext uri="{FF2B5EF4-FFF2-40B4-BE49-F238E27FC236}">
                <a16:creationId xmlns:a16="http://schemas.microsoft.com/office/drawing/2014/main" id="{E617DAF9-4DB5-4BBE-B803-ABA86B21E5F9}"/>
              </a:ext>
            </a:extLst>
          </p:cNvPr>
          <p:cNvPicPr>
            <a:picLocks noChangeAspect="1"/>
          </p:cNvPicPr>
          <p:nvPr/>
        </p:nvPicPr>
        <p:blipFill>
          <a:blip r:embed="rId3"/>
          <a:stretch>
            <a:fillRect/>
          </a:stretch>
        </p:blipFill>
        <p:spPr>
          <a:xfrm>
            <a:off x="93784" y="2022628"/>
            <a:ext cx="8745415" cy="2959343"/>
          </a:xfrm>
          <a:prstGeom prst="rect">
            <a:avLst/>
          </a:prstGeom>
        </p:spPr>
      </p:pic>
      <p:sp>
        <p:nvSpPr>
          <p:cNvPr id="7" name="Rectangle 6">
            <a:extLst>
              <a:ext uri="{FF2B5EF4-FFF2-40B4-BE49-F238E27FC236}">
                <a16:creationId xmlns:a16="http://schemas.microsoft.com/office/drawing/2014/main" id="{1898F01E-1CB8-47F8-8567-35BADA01DE1E}"/>
              </a:ext>
            </a:extLst>
          </p:cNvPr>
          <p:cNvSpPr/>
          <p:nvPr/>
        </p:nvSpPr>
        <p:spPr>
          <a:xfrm>
            <a:off x="357554" y="5271386"/>
            <a:ext cx="5251939" cy="1200329"/>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2 million training data points</a:t>
            </a:r>
          </a:p>
          <a:p>
            <a:pPr marL="285750" indent="-285750">
              <a:buFont typeface="Wingdings" panose="05000000000000000000" pitchFamily="2" charset="2"/>
              <a:buChar char="§"/>
            </a:pPr>
            <a:endParaRPr lang="en-GB" dirty="0">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million random validation and test data points</a:t>
            </a:r>
          </a:p>
          <a:p>
            <a:endParaRPr lang="en-GB"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1B65AB72-E75E-4A61-9FED-8FDEFE49E8ED}"/>
              </a:ext>
            </a:extLst>
          </p:cNvPr>
          <p:cNvPicPr>
            <a:picLocks noChangeAspect="1"/>
          </p:cNvPicPr>
          <p:nvPr/>
        </p:nvPicPr>
        <p:blipFill>
          <a:blip r:embed="rId4"/>
          <a:stretch>
            <a:fillRect/>
          </a:stretch>
        </p:blipFill>
        <p:spPr>
          <a:xfrm>
            <a:off x="6070822" y="4327068"/>
            <a:ext cx="2626923" cy="2118596"/>
          </a:xfrm>
          <a:prstGeom prst="rect">
            <a:avLst/>
          </a:prstGeom>
        </p:spPr>
      </p:pic>
    </p:spTree>
    <p:extLst>
      <p:ext uri="{BB962C8B-B14F-4D97-AF65-F5344CB8AC3E}">
        <p14:creationId xmlns:p14="http://schemas.microsoft.com/office/powerpoint/2010/main" val="126109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B22DD-656B-46E4-9534-A63EB77C5216}"/>
              </a:ext>
            </a:extLst>
          </p:cNvPr>
          <p:cNvPicPr>
            <a:picLocks noChangeAspect="1"/>
          </p:cNvPicPr>
          <p:nvPr/>
        </p:nvPicPr>
        <p:blipFill>
          <a:blip r:embed="rId3"/>
          <a:stretch>
            <a:fillRect/>
          </a:stretch>
        </p:blipFill>
        <p:spPr>
          <a:xfrm>
            <a:off x="349948" y="1714863"/>
            <a:ext cx="5568091" cy="4193568"/>
          </a:xfrm>
          <a:prstGeom prst="rect">
            <a:avLst/>
          </a:prstGeom>
        </p:spPr>
      </p:pic>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TRAINING THE NETWORK</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37AB1B25-48B7-45E2-A04E-038D63E46720}"/>
              </a:ext>
            </a:extLst>
          </p:cNvPr>
          <p:cNvPicPr>
            <a:picLocks noChangeAspect="1"/>
          </p:cNvPicPr>
          <p:nvPr/>
        </p:nvPicPr>
        <p:blipFill>
          <a:blip r:embed="rId4"/>
          <a:stretch>
            <a:fillRect/>
          </a:stretch>
        </p:blipFill>
        <p:spPr>
          <a:xfrm>
            <a:off x="6070822" y="4327068"/>
            <a:ext cx="2626923" cy="2118596"/>
          </a:xfrm>
          <a:prstGeom prst="rect">
            <a:avLst/>
          </a:prstGeom>
        </p:spPr>
      </p:pic>
      <p:sp>
        <p:nvSpPr>
          <p:cNvPr id="5" name="Rectangle 4">
            <a:extLst>
              <a:ext uri="{FF2B5EF4-FFF2-40B4-BE49-F238E27FC236}">
                <a16:creationId xmlns:a16="http://schemas.microsoft.com/office/drawing/2014/main" id="{F81CDBE5-8024-4939-98C2-3E1CE74EC0C2}"/>
              </a:ext>
            </a:extLst>
          </p:cNvPr>
          <p:cNvSpPr/>
          <p:nvPr/>
        </p:nvSpPr>
        <p:spPr>
          <a:xfrm>
            <a:off x="5835582" y="1549539"/>
            <a:ext cx="2862163" cy="2308324"/>
          </a:xfrm>
          <a:prstGeom prst="rect">
            <a:avLst/>
          </a:prstGeom>
        </p:spPr>
        <p:txBody>
          <a:bodyPr wrap="square">
            <a:spAutoFit/>
          </a:bodyPr>
          <a:lstStyle/>
          <a:p>
            <a:pPr marL="285750" indent="-285750">
              <a:buFont typeface="Wingdings" panose="05000000000000000000" pitchFamily="2" charset="2"/>
              <a:buChar char="§"/>
            </a:pPr>
            <a:r>
              <a:rPr lang="en-GB" b="0" i="0" dirty="0">
                <a:effectLst/>
                <a:latin typeface="Arial" panose="020B0604020202020204" pitchFamily="34" charset="0"/>
              </a:rPr>
              <a:t>Finding the optimal network configuration.</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b="0" i="0" dirty="0">
                <a:effectLst/>
                <a:latin typeface="Arial" panose="020B0604020202020204" pitchFamily="34" charset="0"/>
              </a:rPr>
              <a:t>1 hidden layer with 15 neurons.</a:t>
            </a:r>
            <a:endParaRPr lang="en-GB" dirty="0">
              <a:latin typeface="Arial" panose="020B0604020202020204" pitchFamily="34" charset="0"/>
            </a:endParaRPr>
          </a:p>
          <a:p>
            <a:pPr marL="285750" indent="-285750">
              <a:buFont typeface="Wingdings" panose="05000000000000000000" pitchFamily="2" charset="2"/>
              <a:buChar char="§"/>
            </a:pPr>
            <a:endParaRPr lang="en-GB" b="0" i="0" dirty="0">
              <a:effectLst/>
              <a:latin typeface="Arial" panose="020B0604020202020204" pitchFamily="34" charset="0"/>
            </a:endParaRPr>
          </a:p>
          <a:p>
            <a:pPr marL="285750" indent="-285750">
              <a:buFont typeface="Wingdings" panose="05000000000000000000" pitchFamily="2" charset="2"/>
              <a:buChar char="§"/>
            </a:pPr>
            <a:r>
              <a:rPr lang="en-GB" dirty="0">
                <a:latin typeface="Arial" panose="020B0604020202020204" pitchFamily="34" charset="0"/>
              </a:rPr>
              <a:t>98% test accuracy</a:t>
            </a:r>
          </a:p>
          <a:p>
            <a:pPr marL="285750" indent="-285750">
              <a:buFontTx/>
              <a:buChar char="-"/>
            </a:pPr>
            <a:endParaRPr lang="en-GB" b="0" i="0" dirty="0">
              <a:effectLst/>
              <a:latin typeface="Arial" panose="020B0604020202020204" pitchFamily="34" charset="0"/>
            </a:endParaRPr>
          </a:p>
        </p:txBody>
      </p:sp>
    </p:spTree>
    <p:extLst>
      <p:ext uri="{BB962C8B-B14F-4D97-AF65-F5344CB8AC3E}">
        <p14:creationId xmlns:p14="http://schemas.microsoft.com/office/powerpoint/2010/main" val="119183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4" name="Picture 3">
            <a:extLst>
              <a:ext uri="{FF2B5EF4-FFF2-40B4-BE49-F238E27FC236}">
                <a16:creationId xmlns:a16="http://schemas.microsoft.com/office/drawing/2014/main" id="{AD1B040D-C432-4687-85D6-02A08FA34EBE}"/>
              </a:ext>
            </a:extLst>
          </p:cNvPr>
          <p:cNvPicPr>
            <a:picLocks noChangeAspect="1"/>
          </p:cNvPicPr>
          <p:nvPr/>
        </p:nvPicPr>
        <p:blipFill>
          <a:blip r:embed="rId3"/>
          <a:stretch>
            <a:fillRect/>
          </a:stretch>
        </p:blipFill>
        <p:spPr>
          <a:xfrm>
            <a:off x="3828199" y="295835"/>
            <a:ext cx="4908177" cy="2974652"/>
          </a:xfrm>
          <a:prstGeom prst="rect">
            <a:avLst/>
          </a:prstGeom>
        </p:spPr>
      </p:pic>
      <p:pic>
        <p:nvPicPr>
          <p:cNvPr id="5" name="Picture 4">
            <a:extLst>
              <a:ext uri="{FF2B5EF4-FFF2-40B4-BE49-F238E27FC236}">
                <a16:creationId xmlns:a16="http://schemas.microsoft.com/office/drawing/2014/main" id="{50279C26-941B-4E8E-A98C-727C64C65AD8}"/>
              </a:ext>
            </a:extLst>
          </p:cNvPr>
          <p:cNvPicPr>
            <a:picLocks noChangeAspect="1"/>
          </p:cNvPicPr>
          <p:nvPr/>
        </p:nvPicPr>
        <p:blipFill>
          <a:blip r:embed="rId4"/>
          <a:stretch>
            <a:fillRect/>
          </a:stretch>
        </p:blipFill>
        <p:spPr>
          <a:xfrm>
            <a:off x="3828199" y="3406249"/>
            <a:ext cx="4957754" cy="2974652"/>
          </a:xfrm>
          <a:prstGeom prst="rect">
            <a:avLst/>
          </a:prstGeom>
        </p:spPr>
      </p:pic>
      <p:sp>
        <p:nvSpPr>
          <p:cNvPr id="7" name="Rectangle 6">
            <a:extLst>
              <a:ext uri="{FF2B5EF4-FFF2-40B4-BE49-F238E27FC236}">
                <a16:creationId xmlns:a16="http://schemas.microsoft.com/office/drawing/2014/main" id="{0DB9D7B0-778C-441C-A83E-01DAC93A50D3}"/>
              </a:ext>
            </a:extLst>
          </p:cNvPr>
          <p:cNvSpPr/>
          <p:nvPr/>
        </p:nvSpPr>
        <p:spPr>
          <a:xfrm>
            <a:off x="358047" y="2703091"/>
            <a:ext cx="3495207" cy="1508105"/>
          </a:xfrm>
          <a:prstGeom prst="rect">
            <a:avLst/>
          </a:prstGeom>
        </p:spPr>
        <p:txBody>
          <a:bodyPr wrap="square">
            <a:spAutoFit/>
          </a:bodyPr>
          <a:lstStyle/>
          <a:p>
            <a:r>
              <a:rPr lang="en-GB" sz="2800" dirty="0">
                <a:latin typeface="Arial" panose="020B0604020202020204" pitchFamily="34" charset="0"/>
              </a:rPr>
              <a:t>Why is the same figure shown twice?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8" name="Rectangle 7">
            <a:extLst>
              <a:ext uri="{FF2B5EF4-FFF2-40B4-BE49-F238E27FC236}">
                <a16:creationId xmlns:a16="http://schemas.microsoft.com/office/drawing/2014/main" id="{0705FCE4-6DF1-4B51-84C1-82D59FA6EBC6}"/>
              </a:ext>
            </a:extLst>
          </p:cNvPr>
          <p:cNvSpPr/>
          <p:nvPr/>
        </p:nvSpPr>
        <p:spPr>
          <a:xfrm>
            <a:off x="2763901" y="4324188"/>
            <a:ext cx="3347552" cy="1138773"/>
          </a:xfrm>
          <a:prstGeom prst="rect">
            <a:avLst/>
          </a:prstGeom>
        </p:spPr>
        <p:txBody>
          <a:bodyPr wrap="square">
            <a:spAutoFit/>
          </a:bodyPr>
          <a:lstStyle/>
          <a:p>
            <a:r>
              <a:rPr lang="en-GB" sz="3200" dirty="0">
                <a:latin typeface="Arial" panose="020B0604020202020204" pitchFamily="34" charset="0"/>
              </a:rPr>
              <a:t>ANN</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9" name="Rectangle 8">
            <a:extLst>
              <a:ext uri="{FF2B5EF4-FFF2-40B4-BE49-F238E27FC236}">
                <a16:creationId xmlns:a16="http://schemas.microsoft.com/office/drawing/2014/main" id="{886BC250-0165-4BFD-BA07-6DBF5F089904}"/>
              </a:ext>
            </a:extLst>
          </p:cNvPr>
          <p:cNvSpPr/>
          <p:nvPr/>
        </p:nvSpPr>
        <p:spPr>
          <a:xfrm>
            <a:off x="2763901" y="1483112"/>
            <a:ext cx="3347552" cy="1138773"/>
          </a:xfrm>
          <a:prstGeom prst="rect">
            <a:avLst/>
          </a:prstGeom>
        </p:spPr>
        <p:txBody>
          <a:bodyPr wrap="square">
            <a:spAutoFit/>
          </a:bodyPr>
          <a:lstStyle/>
          <a:p>
            <a:r>
              <a:rPr lang="en-GB" sz="3200" dirty="0">
                <a:latin typeface="Arial" panose="020B0604020202020204" pitchFamily="34" charset="0"/>
              </a:rPr>
              <a:t>MPC</a:t>
            </a:r>
          </a:p>
          <a:p>
            <a:pPr marL="285750" indent="-285750">
              <a:buFont typeface="Wingdings" panose="05000000000000000000" pitchFamily="2" charset="2"/>
              <a:buChar char="§"/>
            </a:pPr>
            <a:endParaRPr lang="en-GB" i="0" dirty="0">
              <a:effectLst/>
              <a:latin typeface="Arial" panose="020B0604020202020204" pitchFamily="34" charset="0"/>
            </a:endParaRPr>
          </a:p>
          <a:p>
            <a:endParaRPr lang="en-GB" i="0" dirty="0">
              <a:effectLst/>
              <a:latin typeface="Arial" panose="020B0604020202020204" pitchFamily="34" charset="0"/>
            </a:endParaRPr>
          </a:p>
        </p:txBody>
      </p:sp>
    </p:spTree>
    <p:extLst>
      <p:ext uri="{BB962C8B-B14F-4D97-AF65-F5344CB8AC3E}">
        <p14:creationId xmlns:p14="http://schemas.microsoft.com/office/powerpoint/2010/main" val="24480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A68290-ED61-43C9-9053-B8AAA638510A}"/>
              </a:ext>
            </a:extLst>
          </p:cNvPr>
          <p:cNvSpPr/>
          <p:nvPr/>
        </p:nvSpPr>
        <p:spPr>
          <a:xfrm>
            <a:off x="3938954" y="5750005"/>
            <a:ext cx="1359877" cy="11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el 1"/>
          <p:cNvSpPr>
            <a:spLocks noGrp="1"/>
          </p:cNvSpPr>
          <p:nvPr>
            <p:ph type="title"/>
          </p:nvPr>
        </p:nvSpPr>
        <p:spPr>
          <a:xfrm>
            <a:off x="692882" y="412336"/>
            <a:ext cx="6972755" cy="1474385"/>
          </a:xfrm>
        </p:spPr>
        <p:txBody>
          <a:bodyPr rtlCol="0"/>
          <a:lstStyle/>
          <a:p>
            <a:pPr rtl="0"/>
            <a:r>
              <a:rPr lang="en-GB" dirty="0">
                <a:solidFill>
                  <a:srgbClr val="002060"/>
                </a:solidFill>
                <a:latin typeface="Arial" panose="020B0604020202020204" pitchFamily="34" charset="0"/>
                <a:cs typeface="Arial" panose="020B0604020202020204" pitchFamily="34" charset="0"/>
              </a:rPr>
              <a:t>RESULTS</a:t>
            </a:r>
            <a:br>
              <a:rPr lang="da-DK" dirty="0">
                <a:solidFill>
                  <a:srgbClr val="002060"/>
                </a:solidFill>
              </a:rPr>
            </a:br>
            <a:endParaRPr lang="da-DK" dirty="0"/>
          </a:p>
        </p:txBody>
      </p:sp>
      <p:pic>
        <p:nvPicPr>
          <p:cNvPr id="3" name="Picture 2">
            <a:extLst>
              <a:ext uri="{FF2B5EF4-FFF2-40B4-BE49-F238E27FC236}">
                <a16:creationId xmlns:a16="http://schemas.microsoft.com/office/drawing/2014/main" id="{888E1C58-6C73-4F0F-949E-29C55F2E9661}"/>
              </a:ext>
            </a:extLst>
          </p:cNvPr>
          <p:cNvPicPr>
            <a:picLocks noChangeAspect="1"/>
          </p:cNvPicPr>
          <p:nvPr/>
        </p:nvPicPr>
        <p:blipFill>
          <a:blip r:embed="rId3"/>
          <a:stretch>
            <a:fillRect/>
          </a:stretch>
        </p:blipFill>
        <p:spPr>
          <a:xfrm>
            <a:off x="603750" y="1754038"/>
            <a:ext cx="7936500" cy="4549964"/>
          </a:xfrm>
          <a:prstGeom prst="rect">
            <a:avLst/>
          </a:prstGeom>
        </p:spPr>
      </p:pic>
      <p:sp>
        <p:nvSpPr>
          <p:cNvPr id="10" name="Rectangle 9">
            <a:extLst>
              <a:ext uri="{FF2B5EF4-FFF2-40B4-BE49-F238E27FC236}">
                <a16:creationId xmlns:a16="http://schemas.microsoft.com/office/drawing/2014/main" id="{2DA20E9B-887F-4479-A90F-8D4EAC96333F}"/>
              </a:ext>
            </a:extLst>
          </p:cNvPr>
          <p:cNvSpPr/>
          <p:nvPr/>
        </p:nvSpPr>
        <p:spPr>
          <a:xfrm>
            <a:off x="3285085" y="580141"/>
            <a:ext cx="5344297" cy="1138773"/>
          </a:xfrm>
          <a:prstGeom prst="rect">
            <a:avLst/>
          </a:prstGeom>
        </p:spPr>
        <p:txBody>
          <a:bodyPr wrap="square">
            <a:spAutoFit/>
          </a:bodyPr>
          <a:lstStyle/>
          <a:p>
            <a:r>
              <a:rPr lang="en-GB" sz="3200" dirty="0">
                <a:latin typeface="Arial" panose="020B0604020202020204" pitchFamily="34" charset="0"/>
              </a:rPr>
              <a:t>Imitator transient response</a:t>
            </a:r>
          </a:p>
          <a:p>
            <a:pPr marL="285750" indent="-285750">
              <a:buFont typeface="Wingdings" panose="05000000000000000000" pitchFamily="2" charset="2"/>
              <a:buChar char="§"/>
            </a:pP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114702038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2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DK" id="{A9314A11-232B-44AD-B463-DA388C6E1084}" vid="{3915CC49-FE55-4B7B-B842-2A7014111C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7C9C4E58F7A7A429AED71DE2B5ECF75" ma:contentTypeVersion="8" ma:contentTypeDescription="Opret et nyt dokument." ma:contentTypeScope="" ma:versionID="9c7356073f16ea1a101de775f90d6cdc">
  <xsd:schema xmlns:xsd="http://www.w3.org/2001/XMLSchema" xmlns:xs="http://www.w3.org/2001/XMLSchema" xmlns:p="http://schemas.microsoft.com/office/2006/metadata/properties" xmlns:ns3="054cb1f3-036c-4646-95c5-87e574ffe6c3" targetNamespace="http://schemas.microsoft.com/office/2006/metadata/properties" ma:root="true" ma:fieldsID="0271dff61fa732bb2aee66b546cf29ac" ns3:_="">
    <xsd:import namespace="054cb1f3-036c-4646-95c5-87e574ffe6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4cb1f3-036c-4646-95c5-87e574ff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D5097-4A90-45EA-9CBE-8F6DF7C0E370}">
  <ds:schemaRefs>
    <ds:schemaRef ds:uri="http://schemas.microsoft.com/sharepoint/v3/contenttype/forms"/>
  </ds:schemaRefs>
</ds:datastoreItem>
</file>

<file path=customXml/itemProps2.xml><?xml version="1.0" encoding="utf-8"?>
<ds:datastoreItem xmlns:ds="http://schemas.openxmlformats.org/officeDocument/2006/customXml" ds:itemID="{4FF1EBED-7A50-455B-B84C-28A4CCB005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4cb1f3-036c-4646-95c5-87e574ffe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64006E-5781-4F49-A259-CCE87C00A6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B&amp;D-Powerpoint Template_16x9</Template>
  <TotalTime>9383</TotalTime>
  <Words>498</Words>
  <Application>Microsoft Office PowerPoint</Application>
  <PresentationFormat>On-screen Show (4:3)</PresentationFormat>
  <Paragraphs>71</Paragraphs>
  <Slides>12</Slides>
  <Notes>11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Arial Black</vt:lpstr>
      <vt:lpstr>Calibri</vt:lpstr>
      <vt:lpstr>Wingdings</vt:lpstr>
      <vt:lpstr>AAU PowerPoint</vt:lpstr>
      <vt:lpstr>1_AAU PowerPoint</vt:lpstr>
      <vt:lpstr>2_AAU PowerPoint</vt:lpstr>
      <vt:lpstr>Neural network-based imitation of model predictive control for power converters</vt:lpstr>
      <vt:lpstr>CONTENT</vt:lpstr>
      <vt:lpstr>MODEL </vt:lpstr>
      <vt:lpstr>FS-MPC  </vt:lpstr>
      <vt:lpstr>PROPOSED SOLUTION</vt:lpstr>
      <vt:lpstr>DATA ACQUISITION</vt:lpstr>
      <vt:lpstr>TRAINING THE NETWORK </vt:lpstr>
      <vt:lpstr>RESULTS </vt:lpstr>
      <vt:lpstr>RESULTS </vt:lpstr>
      <vt:lpstr>RESULTS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 </cp:lastModifiedBy>
  <cp:revision>642</cp:revision>
  <cp:lastPrinted>2019-11-08T12:20:11Z</cp:lastPrinted>
  <dcterms:created xsi:type="dcterms:W3CDTF">2016-11-10T06:07:03Z</dcterms:created>
  <dcterms:modified xsi:type="dcterms:W3CDTF">2019-12-17T21:43:02Z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0x01010077C9C4E58F7A7A429AED71DE2B5ECF75</vt:lpwstr>
  </property>
</Properties>
</file>